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CC7B-C8BF-BB3E-B4F0-968AF20AC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3B650-71D8-9A2B-AA12-FC14ED507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CD55E-D7A4-00AF-923F-16847E41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0B340-6919-AD7F-266E-DC34F82F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57696-0A76-D904-A42D-FB633A80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9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C9E9-72D8-8AE7-00DA-2E0734C2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CA60A-4D02-F698-5B17-959FD98B2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F70EC-2056-D39E-52B2-36F9864B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9B6D6-EA8D-1EFB-535A-72F1B6C2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850AC-7A0F-7DA4-A397-66B47250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E3B78-D8F7-923F-58D1-5E224F577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DE002-A070-288E-54F2-0E690CDEE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6D537-3D1E-68F8-3ECB-B6C4DCC0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B244-8298-5898-A787-48AE5E45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92AA5-71BC-BDC7-5063-2ECA6185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9A09-E8BE-2E7A-6CED-409EB594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3726-6F4C-AE1D-5852-8A82746EA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D9A22-2EED-0B2B-A358-1774ACFF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8DAF-8977-4AC7-F552-62D997C9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C007F-E5A9-3D9E-7A72-7940517B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44D2-8681-86A4-A819-6DA6585C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37F53-9A1A-220D-294D-E5B217A54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89CF4-F7A9-6C7B-D402-3419A622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10AA-8EA8-EFDD-0256-6BA9F3A9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8547-3F85-D026-6A6C-0AD7037F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6077-29FA-9437-28A1-5E45E7D0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6BED-90BD-68DD-ADEC-64A5EDA2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B3A4B-3CA9-5B7A-21C0-ABB76EB75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DA5F1-A04E-6184-B92E-4982E9F9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E1C64-14B9-63B0-2164-B6307C9E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57052-BD55-8E38-AD61-D46430D9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9A62-DF53-823B-56C1-F34EFA3B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58756-30E5-E9C9-7800-DB04F88F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A0FCB-CAA8-8EFC-074D-E49F571B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19BBB-56DE-EABE-C306-4E70122A1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7C0F5-4164-004C-56F5-5C4358871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332AD-E557-8756-6205-6B93BB07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AFAB7-A8FD-7095-4590-17B42F01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789D1-D649-1538-1E94-7A2C540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2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CD9B-9DF4-131D-4E6A-B8738BC5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24-14B7-0736-4BBA-5075CC84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F9937-3FAF-02F1-9261-98E1E153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7096C-BFC4-BB29-5587-A80046E6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84EB7-47EE-E762-252D-0B2289D7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75D2D-9F1D-F770-CEBE-F7D071B8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FC340-C7D2-46E9-9F3D-0709EA55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9BB5-77E6-4192-2049-1BD883E7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5C9BF-1534-D517-22C8-04CEA7C4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757E8-76D0-C6B8-331A-37AECB68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FFDA1-3645-1CDA-4E58-B2C8A416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F7D90-F0A4-CBF0-C3BC-8920850B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C2CB4-7834-A075-B864-6EB6752A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EE81-0D92-B8FF-80D2-D308DFA4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F1085-E854-7807-CF5A-326DDCF4F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90006-C62A-92F7-ED19-0EF0CB4D8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B147F-0F55-D1DA-CD14-4F5F24FA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06EFD-2848-E3D4-26FE-43D16409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472B8-334B-9F68-EA5F-4BB23ED1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DC310B-C2D9-5C0B-7817-377ED287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0376E-1CCD-296F-B335-9FA3A818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C5D7E-78E1-35E2-445F-3C50CAD78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8647-79C9-433C-959D-C9C77084D8C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1A34-9E75-3D1F-805D-CC354860A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5E260-2880-8590-7C05-BCE94EAD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7CF6-C22B-416D-B0A7-5248740AA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.jp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0633D-2B71-62FE-4B75-65A0E67BF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8836B-A313-2C39-61A0-862673A13757}"/>
              </a:ext>
            </a:extLst>
          </p:cNvPr>
          <p:cNvSpPr txBox="1"/>
          <p:nvPr/>
        </p:nvSpPr>
        <p:spPr>
          <a:xfrm>
            <a:off x="1711105" y="2236206"/>
            <a:ext cx="577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GIÁO DỤC PHÁT TRIỂN NHẬN THỨC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vi-VN" sz="2000" b="1" dirty="0">
                <a:solidFill>
                  <a:srgbClr val="0070C0"/>
                </a:solidFill>
              </a:rPr>
              <a:t>ĐỀ TÀI: SO </a:t>
            </a:r>
            <a:r>
              <a:rPr lang="vi-VN" sz="2000" b="1" dirty="0" smtClean="0">
                <a:solidFill>
                  <a:srgbClr val="0070C0"/>
                </a:solidFill>
              </a:rPr>
              <a:t>SÁNH,SẮP </a:t>
            </a:r>
            <a:r>
              <a:rPr lang="vi-VN" sz="2000" b="1" dirty="0">
                <a:solidFill>
                  <a:srgbClr val="0070C0"/>
                </a:solidFill>
              </a:rPr>
              <a:t>XẾP THEO QUY TẮC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9AD87-17CA-7F22-D1A1-EAA671EC3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DA17A-5F83-4711-FC54-6E4D3E6D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C4533-81C5-0F1D-3084-5C18396F6B43}"/>
              </a:ext>
            </a:extLst>
          </p:cNvPr>
          <p:cNvSpPr txBox="1"/>
          <p:nvPr/>
        </p:nvSpPr>
        <p:spPr>
          <a:xfrm>
            <a:off x="4015819" y="2215299"/>
            <a:ext cx="38461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5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dirty="0"/>
              <a:t>         </a:t>
            </a:r>
            <a:r>
              <a:rPr lang="en-US" sz="3600" b="1" dirty="0" err="1">
                <a:solidFill>
                  <a:srgbClr val="0070C0"/>
                </a:solidFill>
              </a:rPr>
              <a:t>trò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chơi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C217-1CD6-37BF-8901-AAB7E6F6C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E2A6A-65B8-C3F5-2512-0C7154794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7E88678D-682F-FA76-D02B-1B57326B1D05}"/>
              </a:ext>
            </a:extLst>
          </p:cNvPr>
          <p:cNvSpPr/>
          <p:nvPr/>
        </p:nvSpPr>
        <p:spPr>
          <a:xfrm>
            <a:off x="175967" y="158049"/>
            <a:ext cx="11840065" cy="6419654"/>
          </a:xfrm>
          <a:custGeom>
            <a:avLst/>
            <a:gdLst/>
            <a:ahLst/>
            <a:cxnLst/>
            <a:rect l="l" t="t" r="r" b="b"/>
            <a:pathLst>
              <a:path w="3816459" h="1999094">
                <a:moveTo>
                  <a:pt x="27248" y="0"/>
                </a:moveTo>
                <a:lnTo>
                  <a:pt x="3789211" y="0"/>
                </a:lnTo>
                <a:cubicBezTo>
                  <a:pt x="3796438" y="0"/>
                  <a:pt x="3803369" y="2871"/>
                  <a:pt x="3808479" y="7981"/>
                </a:cubicBezTo>
                <a:cubicBezTo>
                  <a:pt x="3813589" y="13091"/>
                  <a:pt x="3816459" y="20021"/>
                  <a:pt x="3816459" y="27248"/>
                </a:cubicBezTo>
                <a:lnTo>
                  <a:pt x="3816459" y="1971846"/>
                </a:lnTo>
                <a:cubicBezTo>
                  <a:pt x="3816459" y="1979073"/>
                  <a:pt x="3813589" y="1986003"/>
                  <a:pt x="3808479" y="1991113"/>
                </a:cubicBezTo>
                <a:cubicBezTo>
                  <a:pt x="3803369" y="1996223"/>
                  <a:pt x="3796438" y="1999094"/>
                  <a:pt x="3789211" y="1999094"/>
                </a:cubicBezTo>
                <a:lnTo>
                  <a:pt x="27248" y="1999094"/>
                </a:lnTo>
                <a:cubicBezTo>
                  <a:pt x="20021" y="1999094"/>
                  <a:pt x="13091" y="1996223"/>
                  <a:pt x="7981" y="1991113"/>
                </a:cubicBezTo>
                <a:cubicBezTo>
                  <a:pt x="2871" y="1986003"/>
                  <a:pt x="0" y="1979073"/>
                  <a:pt x="0" y="1971846"/>
                </a:cubicBezTo>
                <a:lnTo>
                  <a:pt x="0" y="27248"/>
                </a:lnTo>
                <a:cubicBezTo>
                  <a:pt x="0" y="20021"/>
                  <a:pt x="2871" y="13091"/>
                  <a:pt x="7981" y="7981"/>
                </a:cubicBezTo>
                <a:cubicBezTo>
                  <a:pt x="13091" y="2871"/>
                  <a:pt x="20021" y="0"/>
                  <a:pt x="27248" y="0"/>
                </a:cubicBezTo>
                <a:close/>
              </a:path>
            </a:pathLst>
          </a:custGeom>
          <a:solidFill>
            <a:srgbClr val="FFFFFF"/>
          </a:solidFill>
          <a:ln w="209550" cap="rnd">
            <a:solidFill>
              <a:srgbClr val="FF5757"/>
            </a:solidFill>
            <a:prstDash val="solid"/>
            <a:round/>
          </a:ln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35B24E79-F839-A366-1A9A-24DF0DB28FC4}"/>
              </a:ext>
            </a:extLst>
          </p:cNvPr>
          <p:cNvSpPr txBox="1"/>
          <p:nvPr/>
        </p:nvSpPr>
        <p:spPr>
          <a:xfrm>
            <a:off x="175967" y="-84942"/>
            <a:ext cx="11840065" cy="65420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31" name="1">
            <a:extLst>
              <a:ext uri="{FF2B5EF4-FFF2-40B4-BE49-F238E27FC236}">
                <a16:creationId xmlns:a16="http://schemas.microsoft.com/office/drawing/2014/main" id="{0354E2CF-491B-DBDE-01F5-72207A22D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07" y="421354"/>
            <a:ext cx="4828450" cy="2645893"/>
          </a:xfrm>
          <a:prstGeom prst="rect">
            <a:avLst/>
          </a:prstGeom>
        </p:spPr>
      </p:pic>
      <p:pic>
        <p:nvPicPr>
          <p:cNvPr id="32" name="2">
            <a:extLst>
              <a:ext uri="{FF2B5EF4-FFF2-40B4-BE49-F238E27FC236}">
                <a16:creationId xmlns:a16="http://schemas.microsoft.com/office/drawing/2014/main" id="{7E8A40C8-42F6-2585-7E38-8AF2A4DB7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894" y="416089"/>
            <a:ext cx="4901609" cy="2578832"/>
          </a:xfrm>
          <a:prstGeom prst="rect">
            <a:avLst/>
          </a:prstGeom>
        </p:spPr>
      </p:pic>
      <p:sp>
        <p:nvSpPr>
          <p:cNvPr id="20" name="Freeform 23">
            <a:extLst>
              <a:ext uri="{FF2B5EF4-FFF2-40B4-BE49-F238E27FC236}">
                <a16:creationId xmlns:a16="http://schemas.microsoft.com/office/drawing/2014/main" id="{2272C2DF-84C0-0CC8-4BF4-CD0E775151F8}"/>
              </a:ext>
            </a:extLst>
          </p:cNvPr>
          <p:cNvSpPr/>
          <p:nvPr/>
        </p:nvSpPr>
        <p:spPr>
          <a:xfrm>
            <a:off x="2498502" y="1967160"/>
            <a:ext cx="950430" cy="846897"/>
          </a:xfrm>
          <a:custGeom>
            <a:avLst/>
            <a:gdLst/>
            <a:ahLst/>
            <a:cxnLst/>
            <a:rect l="l" t="t" r="r" b="b"/>
            <a:pathLst>
              <a:path w="1125434" h="1125434">
                <a:moveTo>
                  <a:pt x="0" y="0"/>
                </a:moveTo>
                <a:lnTo>
                  <a:pt x="1125434" y="0"/>
                </a:lnTo>
                <a:lnTo>
                  <a:pt x="1125434" y="1125434"/>
                </a:lnTo>
                <a:lnTo>
                  <a:pt x="0" y="112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F24D1DC0-D0F9-9253-1E26-0208C75DF06A}"/>
              </a:ext>
            </a:extLst>
          </p:cNvPr>
          <p:cNvSpPr/>
          <p:nvPr/>
        </p:nvSpPr>
        <p:spPr>
          <a:xfrm>
            <a:off x="8757898" y="1913870"/>
            <a:ext cx="935600" cy="953478"/>
          </a:xfrm>
          <a:custGeom>
            <a:avLst/>
            <a:gdLst/>
            <a:ahLst/>
            <a:cxnLst/>
            <a:rect l="l" t="t" r="r" b="b"/>
            <a:pathLst>
              <a:path w="935600" h="953478">
                <a:moveTo>
                  <a:pt x="0" y="0"/>
                </a:moveTo>
                <a:lnTo>
                  <a:pt x="935600" y="0"/>
                </a:lnTo>
                <a:lnTo>
                  <a:pt x="935600" y="953477"/>
                </a:lnTo>
                <a:lnTo>
                  <a:pt x="0" y="953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3" name="3">
            <a:extLst>
              <a:ext uri="{FF2B5EF4-FFF2-40B4-BE49-F238E27FC236}">
                <a16:creationId xmlns:a16="http://schemas.microsoft.com/office/drawing/2014/main" id="{1E23FCAD-F386-D4A4-DDFE-5B8671C15B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9477" y="3272577"/>
            <a:ext cx="5553937" cy="2914141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B77D7F41-9FF9-B669-AAA3-CCC0C20BAD5F}"/>
              </a:ext>
            </a:extLst>
          </p:cNvPr>
          <p:cNvSpPr/>
          <p:nvPr/>
        </p:nvSpPr>
        <p:spPr>
          <a:xfrm>
            <a:off x="5534697" y="4970992"/>
            <a:ext cx="980294" cy="948345"/>
          </a:xfrm>
          <a:custGeom>
            <a:avLst/>
            <a:gdLst/>
            <a:ahLst/>
            <a:cxnLst/>
            <a:rect l="l" t="t" r="r" b="b"/>
            <a:pathLst>
              <a:path w="1125434" h="1125434">
                <a:moveTo>
                  <a:pt x="0" y="0"/>
                </a:moveTo>
                <a:lnTo>
                  <a:pt x="1125434" y="0"/>
                </a:lnTo>
                <a:lnTo>
                  <a:pt x="1125434" y="1125434"/>
                </a:lnTo>
                <a:lnTo>
                  <a:pt x="0" y="1125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606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ạc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913A8-4703-DE8A-81B4-180BC7E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F1486-7BA6-1477-CA85-B42D2FFC8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DDBB53-4AF5-69C2-629D-55B623DF101E}"/>
              </a:ext>
            </a:extLst>
          </p:cNvPr>
          <p:cNvSpPr txBox="1"/>
          <p:nvPr/>
        </p:nvSpPr>
        <p:spPr>
          <a:xfrm>
            <a:off x="4015819" y="2215299"/>
            <a:ext cx="38461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6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   </a:t>
            </a:r>
            <a:r>
              <a:rPr lang="en-US" sz="3600" b="1" dirty="0" err="1">
                <a:solidFill>
                  <a:srgbClr val="0070C0"/>
                </a:solidFill>
              </a:rPr>
              <a:t>Thực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hiện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sách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Tiếng vỗ tay chào mừng">
            <a:hlinkClick r:id="" action="ppaction://media"/>
            <a:extLst>
              <a:ext uri="{FF2B5EF4-FFF2-40B4-BE49-F238E27FC236}">
                <a16:creationId xmlns:a16="http://schemas.microsoft.com/office/drawing/2014/main" id="{F4930CD2-6043-314D-E756-0395F5DF4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40024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6D3EB-3D9D-02D2-213F-94037EBC3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92D59-D815-E06A-8ACC-0DDF222F1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7E6A30-FEF9-F29D-1542-291992193224}"/>
              </a:ext>
            </a:extLst>
          </p:cNvPr>
          <p:cNvSpPr txBox="1"/>
          <p:nvPr/>
        </p:nvSpPr>
        <p:spPr>
          <a:xfrm>
            <a:off x="4421171" y="2366128"/>
            <a:ext cx="38461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1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dirty="0"/>
              <a:t>   </a:t>
            </a:r>
            <a:r>
              <a:rPr lang="en-US" sz="3600" b="1" dirty="0" err="1">
                <a:solidFill>
                  <a:srgbClr val="0070C0"/>
                </a:solidFill>
              </a:rPr>
              <a:t>Giới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thiệu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CD5DB-0DDE-04B7-5E8F-CE58D8D3A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15CD1-201B-4E46-0B5A-DB2EEC15D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B8A164-87F8-4093-78ED-8EC493C2AE06}"/>
              </a:ext>
            </a:extLst>
          </p:cNvPr>
          <p:cNvSpPr txBox="1"/>
          <p:nvPr/>
        </p:nvSpPr>
        <p:spPr>
          <a:xfrm>
            <a:off x="4694548" y="1989055"/>
            <a:ext cx="37235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b="1" dirty="0">
                <a:solidFill>
                  <a:srgbClr val="00B050"/>
                </a:solidFill>
              </a:rPr>
              <a:t>Xin chào tất cả các con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Cô xin giới thiệu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Cô là </a:t>
            </a:r>
            <a:r>
              <a:rPr lang="vi-VN" sz="1100" b="1" dirty="0" smtClean="0">
                <a:solidFill>
                  <a:srgbClr val="00B050"/>
                </a:solidFill>
              </a:rPr>
              <a:t>cô</a:t>
            </a:r>
            <a:r>
              <a:rPr lang="en-US" sz="1100" b="1" dirty="0">
                <a:solidFill>
                  <a:srgbClr val="00B050"/>
                </a:solidFill>
              </a:rPr>
              <a:t> </a:t>
            </a:r>
            <a:r>
              <a:rPr lang="en-US" sz="1100" b="1" dirty="0" smtClean="0">
                <a:solidFill>
                  <a:srgbClr val="00B050"/>
                </a:solidFill>
              </a:rPr>
              <a:t>Chi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Hôm nay đến lớp chúng mình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Cô có bài ráp cô cùng </a:t>
            </a:r>
            <a:r>
              <a:rPr lang="en-US" sz="1100" b="1" dirty="0" err="1" smtClean="0">
                <a:solidFill>
                  <a:srgbClr val="00B050"/>
                </a:solidFill>
              </a:rPr>
              <a:t>trẻ</a:t>
            </a:r>
            <a:r>
              <a:rPr lang="vi-VN" sz="1100" b="1" dirty="0" smtClean="0">
                <a:solidFill>
                  <a:srgbClr val="00B050"/>
                </a:solidFill>
              </a:rPr>
              <a:t> </a:t>
            </a:r>
            <a:r>
              <a:rPr lang="vi-VN" sz="1100" b="1" dirty="0">
                <a:solidFill>
                  <a:srgbClr val="00B050"/>
                </a:solidFill>
              </a:rPr>
              <a:t>nghe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Xin mời các bé lắng nghe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Cùng đọc với cô thật to nhé nào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Lớp mình đâu là lớp mình đâu(.........)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Hoa hồng đỏ rực xinh xinh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Hoa cúc vàng thắm lung linh đón chào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Hoa cà tim tím dễ thương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Hoa đào hồng thắm đón chào xuân sang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Hôm nay các bé thật hay</a:t>
            </a:r>
            <a:endParaRPr lang="en-US" sz="1100" b="1" dirty="0">
              <a:solidFill>
                <a:srgbClr val="00B050"/>
              </a:solidFill>
            </a:endParaRPr>
          </a:p>
          <a:p>
            <a:r>
              <a:rPr lang="vi-VN" sz="1100" b="1" dirty="0">
                <a:solidFill>
                  <a:srgbClr val="00B050"/>
                </a:solidFill>
              </a:rPr>
              <a:t>Bạn nào cũng giỏi đọc to rõ ràng</a:t>
            </a:r>
            <a:endParaRPr lang="en-US" sz="1100" b="1" dirty="0">
              <a:solidFill>
                <a:srgbClr val="00B050"/>
              </a:solidFill>
            </a:endParaRPr>
          </a:p>
        </p:txBody>
      </p:sp>
      <p:pic>
        <p:nvPicPr>
          <p:cNvPr id="4" name="RÁP-IQ">
            <a:hlinkClick r:id="" action="ppaction://media"/>
            <a:extLst>
              <a:ext uri="{FF2B5EF4-FFF2-40B4-BE49-F238E27FC236}">
                <a16:creationId xmlns:a16="http://schemas.microsoft.com/office/drawing/2014/main" id="{4BD2FD57-121B-BE11-49D9-4B817937E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3202" y="2087252"/>
            <a:ext cx="429705" cy="4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3913E-6E4D-64AE-B448-F9412087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9D1BE-F330-1506-3A24-4FC3A663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1CCA2-0554-D747-3670-27D80E34089E}"/>
              </a:ext>
            </a:extLst>
          </p:cNvPr>
          <p:cNvSpPr txBox="1"/>
          <p:nvPr/>
        </p:nvSpPr>
        <p:spPr>
          <a:xfrm>
            <a:off x="4015819" y="2215299"/>
            <a:ext cx="38461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2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dirty="0"/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ôn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quy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tắc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sx</a:t>
            </a:r>
            <a:r>
              <a:rPr lang="en-US" sz="3600" b="1" dirty="0">
                <a:solidFill>
                  <a:srgbClr val="0070C0"/>
                </a:solidFill>
              </a:rPr>
              <a:t> 1:1</a:t>
            </a:r>
          </a:p>
        </p:txBody>
      </p:sp>
    </p:spTree>
    <p:extLst>
      <p:ext uri="{BB962C8B-B14F-4D97-AF65-F5344CB8AC3E}">
        <p14:creationId xmlns:p14="http://schemas.microsoft.com/office/powerpoint/2010/main" val="14073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D2956-71D0-CCC4-8684-ECD54F0AA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grpSp>
        <p:nvGrpSpPr>
          <p:cNvPr id="9" name="Group 2">
            <a:extLst>
              <a:ext uri="{FF2B5EF4-FFF2-40B4-BE49-F238E27FC236}">
                <a16:creationId xmlns:a16="http://schemas.microsoft.com/office/drawing/2014/main" id="{9714D483-AA8C-1C3C-1C41-234FBD4AA785}"/>
              </a:ext>
            </a:extLst>
          </p:cNvPr>
          <p:cNvGrpSpPr/>
          <p:nvPr/>
        </p:nvGrpSpPr>
        <p:grpSpPr>
          <a:xfrm>
            <a:off x="1175208" y="827352"/>
            <a:ext cx="9841584" cy="5137608"/>
            <a:chOff x="0" y="0"/>
            <a:chExt cx="3816459" cy="1999094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38234D09-EE07-12A4-856B-941282FF4D4B}"/>
                </a:ext>
              </a:extLst>
            </p:cNvPr>
            <p:cNvSpPr/>
            <p:nvPr/>
          </p:nvSpPr>
          <p:spPr>
            <a:xfrm>
              <a:off x="0" y="0"/>
              <a:ext cx="3816459" cy="1999094"/>
            </a:xfrm>
            <a:custGeom>
              <a:avLst/>
              <a:gdLst/>
              <a:ahLst/>
              <a:cxnLst/>
              <a:rect l="l" t="t" r="r" b="b"/>
              <a:pathLst>
                <a:path w="3816459" h="1999094">
                  <a:moveTo>
                    <a:pt x="27248" y="0"/>
                  </a:moveTo>
                  <a:lnTo>
                    <a:pt x="3789211" y="0"/>
                  </a:lnTo>
                  <a:cubicBezTo>
                    <a:pt x="3796438" y="0"/>
                    <a:pt x="3803369" y="2871"/>
                    <a:pt x="3808479" y="7981"/>
                  </a:cubicBezTo>
                  <a:cubicBezTo>
                    <a:pt x="3813589" y="13091"/>
                    <a:pt x="3816459" y="20021"/>
                    <a:pt x="3816459" y="27248"/>
                  </a:cubicBezTo>
                  <a:lnTo>
                    <a:pt x="3816459" y="1971846"/>
                  </a:lnTo>
                  <a:cubicBezTo>
                    <a:pt x="3816459" y="1979073"/>
                    <a:pt x="3813589" y="1986003"/>
                    <a:pt x="3808479" y="1991113"/>
                  </a:cubicBezTo>
                  <a:cubicBezTo>
                    <a:pt x="3803369" y="1996223"/>
                    <a:pt x="3796438" y="1999094"/>
                    <a:pt x="3789211" y="1999094"/>
                  </a:cubicBezTo>
                  <a:lnTo>
                    <a:pt x="27248" y="1999094"/>
                  </a:lnTo>
                  <a:cubicBezTo>
                    <a:pt x="20021" y="1999094"/>
                    <a:pt x="13091" y="1996223"/>
                    <a:pt x="7981" y="1991113"/>
                  </a:cubicBezTo>
                  <a:cubicBezTo>
                    <a:pt x="2871" y="1986003"/>
                    <a:pt x="0" y="1979073"/>
                    <a:pt x="0" y="1971846"/>
                  </a:cubicBezTo>
                  <a:lnTo>
                    <a:pt x="0" y="27248"/>
                  </a:lnTo>
                  <a:cubicBezTo>
                    <a:pt x="0" y="20021"/>
                    <a:pt x="2871" y="13091"/>
                    <a:pt x="7981" y="7981"/>
                  </a:cubicBezTo>
                  <a:cubicBezTo>
                    <a:pt x="13091" y="2871"/>
                    <a:pt x="20021" y="0"/>
                    <a:pt x="27248" y="0"/>
                  </a:cubicBezTo>
                  <a:close/>
                </a:path>
              </a:pathLst>
            </a:custGeom>
            <a:solidFill>
              <a:srgbClr val="FFFFFF"/>
            </a:solidFill>
            <a:ln w="209550" cap="rnd">
              <a:solidFill>
                <a:srgbClr val="FF5757"/>
              </a:solidFill>
              <a:prstDash val="solid"/>
              <a:round/>
            </a:ln>
          </p:spPr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18769A35-749B-0889-EF30-58E9E64205D3}"/>
                </a:ext>
              </a:extLst>
            </p:cNvPr>
            <p:cNvSpPr txBox="1"/>
            <p:nvPr/>
          </p:nvSpPr>
          <p:spPr>
            <a:xfrm>
              <a:off x="0" y="-38100"/>
              <a:ext cx="3816459" cy="2037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26">
            <a:extLst>
              <a:ext uri="{FF2B5EF4-FFF2-40B4-BE49-F238E27FC236}">
                <a16:creationId xmlns:a16="http://schemas.microsoft.com/office/drawing/2014/main" id="{24A913F4-F289-1AB7-97AA-0F9CACB6B711}"/>
              </a:ext>
            </a:extLst>
          </p:cNvPr>
          <p:cNvSpPr/>
          <p:nvPr/>
        </p:nvSpPr>
        <p:spPr>
          <a:xfrm>
            <a:off x="1442301" y="2404755"/>
            <a:ext cx="1901111" cy="1733614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5166CD2F-5B10-2A31-E839-60B6E8E50F85}"/>
              </a:ext>
            </a:extLst>
          </p:cNvPr>
          <p:cNvSpPr/>
          <p:nvPr/>
        </p:nvSpPr>
        <p:spPr>
          <a:xfrm>
            <a:off x="3610505" y="2627870"/>
            <a:ext cx="2007871" cy="1536571"/>
          </a:xfrm>
          <a:custGeom>
            <a:avLst/>
            <a:gdLst/>
            <a:ahLst/>
            <a:cxnLst/>
            <a:rect l="l" t="t" r="r" b="b"/>
            <a:pathLst>
              <a:path w="3684356" h="2744845">
                <a:moveTo>
                  <a:pt x="0" y="0"/>
                </a:moveTo>
                <a:lnTo>
                  <a:pt x="3684356" y="0"/>
                </a:lnTo>
                <a:lnTo>
                  <a:pt x="3684356" y="2744845"/>
                </a:lnTo>
                <a:lnTo>
                  <a:pt x="0" y="2744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C4992777-ED9A-16A8-CE3A-9BF9379A5AC1}"/>
              </a:ext>
            </a:extLst>
          </p:cNvPr>
          <p:cNvSpPr/>
          <p:nvPr/>
        </p:nvSpPr>
        <p:spPr>
          <a:xfrm>
            <a:off x="5960920" y="2404755"/>
            <a:ext cx="1901111" cy="1733614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3D91BA41-3281-95A6-32E3-D56C326901A5}"/>
              </a:ext>
            </a:extLst>
          </p:cNvPr>
          <p:cNvSpPr/>
          <p:nvPr/>
        </p:nvSpPr>
        <p:spPr>
          <a:xfrm>
            <a:off x="8286161" y="2480391"/>
            <a:ext cx="2133600" cy="1950429"/>
          </a:xfrm>
          <a:custGeom>
            <a:avLst/>
            <a:gdLst/>
            <a:ahLst/>
            <a:cxnLst/>
            <a:rect l="l" t="t" r="r" b="b"/>
            <a:pathLst>
              <a:path w="3684356" h="2744845">
                <a:moveTo>
                  <a:pt x="0" y="0"/>
                </a:moveTo>
                <a:lnTo>
                  <a:pt x="3684356" y="0"/>
                </a:lnTo>
                <a:lnTo>
                  <a:pt x="3684356" y="2744845"/>
                </a:lnTo>
                <a:lnTo>
                  <a:pt x="0" y="2744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12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9769-48F4-056A-FCE9-4B8F9CD0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3EB93-CCB4-FC95-858B-6216E155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CC60C4-A9FF-DD12-2E90-EB30354D2664}"/>
              </a:ext>
            </a:extLst>
          </p:cNvPr>
          <p:cNvSpPr txBox="1"/>
          <p:nvPr/>
        </p:nvSpPr>
        <p:spPr>
          <a:xfrm>
            <a:off x="4015819" y="2215299"/>
            <a:ext cx="46285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3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dirty="0"/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sắp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xếp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theo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tắc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76CD9-EC53-43E9-8037-C72D2898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3DC0A-DD49-EE9F-2247-0DE153697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grpSp>
        <p:nvGrpSpPr>
          <p:cNvPr id="9" name="Group 2">
            <a:extLst>
              <a:ext uri="{FF2B5EF4-FFF2-40B4-BE49-F238E27FC236}">
                <a16:creationId xmlns:a16="http://schemas.microsoft.com/office/drawing/2014/main" id="{A0993E28-8EC0-413D-DCC6-8C37E14230CC}"/>
              </a:ext>
            </a:extLst>
          </p:cNvPr>
          <p:cNvGrpSpPr/>
          <p:nvPr/>
        </p:nvGrpSpPr>
        <p:grpSpPr>
          <a:xfrm>
            <a:off x="1109220" y="751938"/>
            <a:ext cx="9841584" cy="5137608"/>
            <a:chOff x="0" y="0"/>
            <a:chExt cx="3816459" cy="1999094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7E6E6A70-6B2F-2518-18E0-CB8F017E3824}"/>
                </a:ext>
              </a:extLst>
            </p:cNvPr>
            <p:cNvSpPr/>
            <p:nvPr/>
          </p:nvSpPr>
          <p:spPr>
            <a:xfrm>
              <a:off x="0" y="0"/>
              <a:ext cx="3816459" cy="1999094"/>
            </a:xfrm>
            <a:custGeom>
              <a:avLst/>
              <a:gdLst/>
              <a:ahLst/>
              <a:cxnLst/>
              <a:rect l="l" t="t" r="r" b="b"/>
              <a:pathLst>
                <a:path w="3816459" h="1999094">
                  <a:moveTo>
                    <a:pt x="27248" y="0"/>
                  </a:moveTo>
                  <a:lnTo>
                    <a:pt x="3789211" y="0"/>
                  </a:lnTo>
                  <a:cubicBezTo>
                    <a:pt x="3796438" y="0"/>
                    <a:pt x="3803369" y="2871"/>
                    <a:pt x="3808479" y="7981"/>
                  </a:cubicBezTo>
                  <a:cubicBezTo>
                    <a:pt x="3813589" y="13091"/>
                    <a:pt x="3816459" y="20021"/>
                    <a:pt x="3816459" y="27248"/>
                  </a:cubicBezTo>
                  <a:lnTo>
                    <a:pt x="3816459" y="1971846"/>
                  </a:lnTo>
                  <a:cubicBezTo>
                    <a:pt x="3816459" y="1979073"/>
                    <a:pt x="3813589" y="1986003"/>
                    <a:pt x="3808479" y="1991113"/>
                  </a:cubicBezTo>
                  <a:cubicBezTo>
                    <a:pt x="3803369" y="1996223"/>
                    <a:pt x="3796438" y="1999094"/>
                    <a:pt x="3789211" y="1999094"/>
                  </a:cubicBezTo>
                  <a:lnTo>
                    <a:pt x="27248" y="1999094"/>
                  </a:lnTo>
                  <a:cubicBezTo>
                    <a:pt x="20021" y="1999094"/>
                    <a:pt x="13091" y="1996223"/>
                    <a:pt x="7981" y="1991113"/>
                  </a:cubicBezTo>
                  <a:cubicBezTo>
                    <a:pt x="2871" y="1986003"/>
                    <a:pt x="0" y="1979073"/>
                    <a:pt x="0" y="1971846"/>
                  </a:cubicBezTo>
                  <a:lnTo>
                    <a:pt x="0" y="27248"/>
                  </a:lnTo>
                  <a:cubicBezTo>
                    <a:pt x="0" y="20021"/>
                    <a:pt x="2871" y="13091"/>
                    <a:pt x="7981" y="7981"/>
                  </a:cubicBezTo>
                  <a:cubicBezTo>
                    <a:pt x="13091" y="2871"/>
                    <a:pt x="20021" y="0"/>
                    <a:pt x="27248" y="0"/>
                  </a:cubicBezTo>
                  <a:close/>
                </a:path>
              </a:pathLst>
            </a:custGeom>
            <a:solidFill>
              <a:srgbClr val="FFFFFF"/>
            </a:solidFill>
            <a:ln w="209550" cap="rnd">
              <a:solidFill>
                <a:srgbClr val="FF5757"/>
              </a:solidFill>
              <a:prstDash val="solid"/>
              <a:round/>
            </a:ln>
          </p:spPr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B79CE503-A754-2F9A-B00E-B0F6E8D1F87C}"/>
                </a:ext>
              </a:extLst>
            </p:cNvPr>
            <p:cNvSpPr txBox="1"/>
            <p:nvPr/>
          </p:nvSpPr>
          <p:spPr>
            <a:xfrm>
              <a:off x="0" y="-38100"/>
              <a:ext cx="3816459" cy="2037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26">
            <a:extLst>
              <a:ext uri="{FF2B5EF4-FFF2-40B4-BE49-F238E27FC236}">
                <a16:creationId xmlns:a16="http://schemas.microsoft.com/office/drawing/2014/main" id="{D73150F5-3D96-72C5-9A47-C11598371F04}"/>
              </a:ext>
            </a:extLst>
          </p:cNvPr>
          <p:cNvSpPr/>
          <p:nvPr/>
        </p:nvSpPr>
        <p:spPr>
          <a:xfrm>
            <a:off x="2846895" y="2285711"/>
            <a:ext cx="1442301" cy="1297622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4">
            <a:extLst>
              <a:ext uri="{FF2B5EF4-FFF2-40B4-BE49-F238E27FC236}">
                <a16:creationId xmlns:a16="http://schemas.microsoft.com/office/drawing/2014/main" id="{A8B9E21D-D7B8-3E0F-2018-15EE0CE15417}"/>
              </a:ext>
            </a:extLst>
          </p:cNvPr>
          <p:cNvSpPr/>
          <p:nvPr/>
        </p:nvSpPr>
        <p:spPr>
          <a:xfrm>
            <a:off x="1358138" y="2248577"/>
            <a:ext cx="1243661" cy="137188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FC12423A-05E0-2868-07E1-38D6D965D4EB}"/>
              </a:ext>
            </a:extLst>
          </p:cNvPr>
          <p:cNvSpPr/>
          <p:nvPr/>
        </p:nvSpPr>
        <p:spPr>
          <a:xfrm>
            <a:off x="4534292" y="2285711"/>
            <a:ext cx="1243661" cy="137188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AB5FD63A-C038-6A6E-621F-1DFBA613E7E1}"/>
              </a:ext>
            </a:extLst>
          </p:cNvPr>
          <p:cNvSpPr/>
          <p:nvPr/>
        </p:nvSpPr>
        <p:spPr>
          <a:xfrm>
            <a:off x="6052685" y="2232509"/>
            <a:ext cx="1442301" cy="1297622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4">
            <a:extLst>
              <a:ext uri="{FF2B5EF4-FFF2-40B4-BE49-F238E27FC236}">
                <a16:creationId xmlns:a16="http://schemas.microsoft.com/office/drawing/2014/main" id="{306784B4-D6A7-D060-100E-B52F14B6B83B}"/>
              </a:ext>
            </a:extLst>
          </p:cNvPr>
          <p:cNvSpPr/>
          <p:nvPr/>
        </p:nvSpPr>
        <p:spPr>
          <a:xfrm>
            <a:off x="7816174" y="2232509"/>
            <a:ext cx="1243661" cy="137188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EC74026E-16A8-E77E-3942-9C3D3F9214E1}"/>
              </a:ext>
            </a:extLst>
          </p:cNvPr>
          <p:cNvSpPr/>
          <p:nvPr/>
        </p:nvSpPr>
        <p:spPr>
          <a:xfrm>
            <a:off x="9345105" y="2232509"/>
            <a:ext cx="1442301" cy="1297622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491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32742-B3BB-D6C4-84E5-7C3281AEA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59F7D-9484-3A80-7068-3D8381A76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grpSp>
        <p:nvGrpSpPr>
          <p:cNvPr id="9" name="Group 2">
            <a:extLst>
              <a:ext uri="{FF2B5EF4-FFF2-40B4-BE49-F238E27FC236}">
                <a16:creationId xmlns:a16="http://schemas.microsoft.com/office/drawing/2014/main" id="{E3B69F02-5C58-B3AB-F974-0D3575B78663}"/>
              </a:ext>
            </a:extLst>
          </p:cNvPr>
          <p:cNvGrpSpPr/>
          <p:nvPr/>
        </p:nvGrpSpPr>
        <p:grpSpPr>
          <a:xfrm>
            <a:off x="348791" y="751938"/>
            <a:ext cx="11528981" cy="5137608"/>
            <a:chOff x="0" y="0"/>
            <a:chExt cx="3816459" cy="1999094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80F039DE-BAC6-1145-79A3-0B4DB559CB7D}"/>
                </a:ext>
              </a:extLst>
            </p:cNvPr>
            <p:cNvSpPr/>
            <p:nvPr/>
          </p:nvSpPr>
          <p:spPr>
            <a:xfrm>
              <a:off x="0" y="0"/>
              <a:ext cx="3816459" cy="1999094"/>
            </a:xfrm>
            <a:custGeom>
              <a:avLst/>
              <a:gdLst/>
              <a:ahLst/>
              <a:cxnLst/>
              <a:rect l="l" t="t" r="r" b="b"/>
              <a:pathLst>
                <a:path w="3816459" h="1999094">
                  <a:moveTo>
                    <a:pt x="27248" y="0"/>
                  </a:moveTo>
                  <a:lnTo>
                    <a:pt x="3789211" y="0"/>
                  </a:lnTo>
                  <a:cubicBezTo>
                    <a:pt x="3796438" y="0"/>
                    <a:pt x="3803369" y="2871"/>
                    <a:pt x="3808479" y="7981"/>
                  </a:cubicBezTo>
                  <a:cubicBezTo>
                    <a:pt x="3813589" y="13091"/>
                    <a:pt x="3816459" y="20021"/>
                    <a:pt x="3816459" y="27248"/>
                  </a:cubicBezTo>
                  <a:lnTo>
                    <a:pt x="3816459" y="1971846"/>
                  </a:lnTo>
                  <a:cubicBezTo>
                    <a:pt x="3816459" y="1979073"/>
                    <a:pt x="3813589" y="1986003"/>
                    <a:pt x="3808479" y="1991113"/>
                  </a:cubicBezTo>
                  <a:cubicBezTo>
                    <a:pt x="3803369" y="1996223"/>
                    <a:pt x="3796438" y="1999094"/>
                    <a:pt x="3789211" y="1999094"/>
                  </a:cubicBezTo>
                  <a:lnTo>
                    <a:pt x="27248" y="1999094"/>
                  </a:lnTo>
                  <a:cubicBezTo>
                    <a:pt x="20021" y="1999094"/>
                    <a:pt x="13091" y="1996223"/>
                    <a:pt x="7981" y="1991113"/>
                  </a:cubicBezTo>
                  <a:cubicBezTo>
                    <a:pt x="2871" y="1986003"/>
                    <a:pt x="0" y="1979073"/>
                    <a:pt x="0" y="1971846"/>
                  </a:cubicBezTo>
                  <a:lnTo>
                    <a:pt x="0" y="27248"/>
                  </a:lnTo>
                  <a:cubicBezTo>
                    <a:pt x="0" y="20021"/>
                    <a:pt x="2871" y="13091"/>
                    <a:pt x="7981" y="7981"/>
                  </a:cubicBezTo>
                  <a:cubicBezTo>
                    <a:pt x="13091" y="2871"/>
                    <a:pt x="20021" y="0"/>
                    <a:pt x="27248" y="0"/>
                  </a:cubicBezTo>
                  <a:close/>
                </a:path>
              </a:pathLst>
            </a:custGeom>
            <a:solidFill>
              <a:srgbClr val="FFFFFF"/>
            </a:solidFill>
            <a:ln w="209550" cap="rnd">
              <a:solidFill>
                <a:srgbClr val="FF5757"/>
              </a:solidFill>
              <a:prstDash val="solid"/>
              <a:round/>
            </a:ln>
          </p:spPr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5C65C35D-2117-3D2D-C536-31FDE559656A}"/>
                </a:ext>
              </a:extLst>
            </p:cNvPr>
            <p:cNvSpPr txBox="1"/>
            <p:nvPr/>
          </p:nvSpPr>
          <p:spPr>
            <a:xfrm>
              <a:off x="0" y="-38100"/>
              <a:ext cx="3816459" cy="2037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26">
            <a:extLst>
              <a:ext uri="{FF2B5EF4-FFF2-40B4-BE49-F238E27FC236}">
                <a16:creationId xmlns:a16="http://schemas.microsoft.com/office/drawing/2014/main" id="{3F6AD915-279E-2011-C585-9DADF4E102F9}"/>
              </a:ext>
            </a:extLst>
          </p:cNvPr>
          <p:cNvSpPr/>
          <p:nvPr/>
        </p:nvSpPr>
        <p:spPr>
          <a:xfrm>
            <a:off x="1728665" y="2230970"/>
            <a:ext cx="1123694" cy="1007748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4">
            <a:extLst>
              <a:ext uri="{FF2B5EF4-FFF2-40B4-BE49-F238E27FC236}">
                <a16:creationId xmlns:a16="http://schemas.microsoft.com/office/drawing/2014/main" id="{8E059DB6-096E-624A-AC20-9AD923724803}"/>
              </a:ext>
            </a:extLst>
          </p:cNvPr>
          <p:cNvSpPr/>
          <p:nvPr/>
        </p:nvSpPr>
        <p:spPr>
          <a:xfrm>
            <a:off x="537660" y="2230970"/>
            <a:ext cx="1123694" cy="110288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id="{F3B5C47D-40E9-4FC6-A948-A0CAA24DCF8E}"/>
              </a:ext>
            </a:extLst>
          </p:cNvPr>
          <p:cNvSpPr/>
          <p:nvPr/>
        </p:nvSpPr>
        <p:spPr>
          <a:xfrm>
            <a:off x="2919670" y="2230970"/>
            <a:ext cx="1123694" cy="1102889"/>
          </a:xfrm>
          <a:custGeom>
            <a:avLst/>
            <a:gdLst/>
            <a:ahLst/>
            <a:cxnLst/>
            <a:rect l="l" t="t" r="r" b="b"/>
            <a:pathLst>
              <a:path w="3478473" h="3224835">
                <a:moveTo>
                  <a:pt x="0" y="0"/>
                </a:moveTo>
                <a:lnTo>
                  <a:pt x="3478473" y="0"/>
                </a:lnTo>
                <a:lnTo>
                  <a:pt x="3478473" y="3224834"/>
                </a:lnTo>
                <a:lnTo>
                  <a:pt x="0" y="32248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762E2BEA-6FC2-BEFD-2BD9-117D476179FD}"/>
              </a:ext>
            </a:extLst>
          </p:cNvPr>
          <p:cNvSpPr/>
          <p:nvPr/>
        </p:nvSpPr>
        <p:spPr>
          <a:xfrm>
            <a:off x="4177986" y="2230970"/>
            <a:ext cx="1123694" cy="110288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19F49AF7-4422-51E4-365C-7E111C80F3DC}"/>
              </a:ext>
            </a:extLst>
          </p:cNvPr>
          <p:cNvSpPr/>
          <p:nvPr/>
        </p:nvSpPr>
        <p:spPr>
          <a:xfrm>
            <a:off x="5436302" y="2230970"/>
            <a:ext cx="1123694" cy="1007748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01BF5B12-6845-FAC3-4D16-431CF468CA7B}"/>
              </a:ext>
            </a:extLst>
          </p:cNvPr>
          <p:cNvSpPr/>
          <p:nvPr/>
        </p:nvSpPr>
        <p:spPr>
          <a:xfrm>
            <a:off x="6559996" y="2230970"/>
            <a:ext cx="1123694" cy="1102889"/>
          </a:xfrm>
          <a:custGeom>
            <a:avLst/>
            <a:gdLst/>
            <a:ahLst/>
            <a:cxnLst/>
            <a:rect l="l" t="t" r="r" b="b"/>
            <a:pathLst>
              <a:path w="3478473" h="3224835">
                <a:moveTo>
                  <a:pt x="0" y="0"/>
                </a:moveTo>
                <a:lnTo>
                  <a:pt x="3478473" y="0"/>
                </a:lnTo>
                <a:lnTo>
                  <a:pt x="3478473" y="3224834"/>
                </a:lnTo>
                <a:lnTo>
                  <a:pt x="0" y="32248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3D1349BA-FF65-D649-79EE-84B00683B3E3}"/>
              </a:ext>
            </a:extLst>
          </p:cNvPr>
          <p:cNvSpPr/>
          <p:nvPr/>
        </p:nvSpPr>
        <p:spPr>
          <a:xfrm>
            <a:off x="7818312" y="2168895"/>
            <a:ext cx="1123694" cy="110288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04D3DF6D-F5A6-A09F-AFD3-71E54F547172}"/>
              </a:ext>
            </a:extLst>
          </p:cNvPr>
          <p:cNvSpPr/>
          <p:nvPr/>
        </p:nvSpPr>
        <p:spPr>
          <a:xfrm>
            <a:off x="9127787" y="2230970"/>
            <a:ext cx="1123694" cy="1007748"/>
          </a:xfrm>
          <a:custGeom>
            <a:avLst/>
            <a:gdLst/>
            <a:ahLst/>
            <a:cxnLst/>
            <a:rect l="l" t="t" r="r" b="b"/>
            <a:pathLst>
              <a:path w="2567393" h="2432605">
                <a:moveTo>
                  <a:pt x="0" y="0"/>
                </a:moveTo>
                <a:lnTo>
                  <a:pt x="2567393" y="0"/>
                </a:lnTo>
                <a:lnTo>
                  <a:pt x="2567393" y="2432606"/>
                </a:lnTo>
                <a:lnTo>
                  <a:pt x="0" y="243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7">
            <a:extLst>
              <a:ext uri="{FF2B5EF4-FFF2-40B4-BE49-F238E27FC236}">
                <a16:creationId xmlns:a16="http://schemas.microsoft.com/office/drawing/2014/main" id="{E84869F5-7E0B-4DEF-007A-A3626825AA9B}"/>
              </a:ext>
            </a:extLst>
          </p:cNvPr>
          <p:cNvSpPr/>
          <p:nvPr/>
        </p:nvSpPr>
        <p:spPr>
          <a:xfrm>
            <a:off x="10600272" y="2230970"/>
            <a:ext cx="1123694" cy="1102889"/>
          </a:xfrm>
          <a:custGeom>
            <a:avLst/>
            <a:gdLst/>
            <a:ahLst/>
            <a:cxnLst/>
            <a:rect l="l" t="t" r="r" b="b"/>
            <a:pathLst>
              <a:path w="3478473" h="3224835">
                <a:moveTo>
                  <a:pt x="0" y="0"/>
                </a:moveTo>
                <a:lnTo>
                  <a:pt x="3478473" y="0"/>
                </a:lnTo>
                <a:lnTo>
                  <a:pt x="3478473" y="3224834"/>
                </a:lnTo>
                <a:lnTo>
                  <a:pt x="0" y="32248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555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6963D-0083-7E1D-E46F-62492D62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DC9F3-2D1A-ACBF-3172-47BEF0C18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92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02A55-01B8-6546-BA9C-7C8CF637470E}"/>
              </a:ext>
            </a:extLst>
          </p:cNvPr>
          <p:cNvSpPr txBox="1"/>
          <p:nvPr/>
        </p:nvSpPr>
        <p:spPr>
          <a:xfrm>
            <a:off x="4015819" y="2215299"/>
            <a:ext cx="38461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4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dirty="0"/>
              <a:t>    </a:t>
            </a:r>
            <a:r>
              <a:rPr lang="en-US" sz="3600" b="1" dirty="0" err="1">
                <a:solidFill>
                  <a:srgbClr val="0070C0"/>
                </a:solidFill>
              </a:rPr>
              <a:t>trẻ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thực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hiện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Nhạc chơi trò chơi">
            <a:hlinkClick r:id="" action="ppaction://media"/>
            <a:extLst>
              <a:ext uri="{FF2B5EF4-FFF2-40B4-BE49-F238E27FC236}">
                <a16:creationId xmlns:a16="http://schemas.microsoft.com/office/drawing/2014/main" id="{085B06FF-FC0F-871F-2E23-62D353B26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8887" y="4202716"/>
            <a:ext cx="499620" cy="4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156</Words>
  <Application>Microsoft Office PowerPoint</Application>
  <PresentationFormat>Widescreen</PresentationFormat>
  <Paragraphs>35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</cp:revision>
  <dcterms:created xsi:type="dcterms:W3CDTF">2025-12-31T18:05:01Z</dcterms:created>
  <dcterms:modified xsi:type="dcterms:W3CDTF">2026-01-01T11:35:28Z</dcterms:modified>
</cp:coreProperties>
</file>