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5" r:id="rId3"/>
    <p:sldId id="256" r:id="rId4"/>
    <p:sldId id="257" r:id="rId5"/>
    <p:sldId id="258" r:id="rId6"/>
    <p:sldId id="260" r:id="rId7"/>
    <p:sldId id="259" r:id="rId8"/>
    <p:sldId id="261" r:id="rId9"/>
    <p:sldId id="263" r:id="rId10"/>
    <p:sldId id="262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2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291F-3C0A-4F44-BFA7-0CEFAB140A71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A8B17-8B10-4D13-A5C4-58A5CD1E4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729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291F-3C0A-4F44-BFA7-0CEFAB140A71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A8B17-8B10-4D13-A5C4-58A5CD1E4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008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291F-3C0A-4F44-BFA7-0CEFAB140A71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A8B17-8B10-4D13-A5C4-58A5CD1E4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820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291F-3C0A-4F44-BFA7-0CEFAB140A71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A8B17-8B10-4D13-A5C4-58A5CD1E4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705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291F-3C0A-4F44-BFA7-0CEFAB140A71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A8B17-8B10-4D13-A5C4-58A5CD1E4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003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291F-3C0A-4F44-BFA7-0CEFAB140A71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A8B17-8B10-4D13-A5C4-58A5CD1E4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058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291F-3C0A-4F44-BFA7-0CEFAB140A71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A8B17-8B10-4D13-A5C4-58A5CD1E4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144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291F-3C0A-4F44-BFA7-0CEFAB140A71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A8B17-8B10-4D13-A5C4-58A5CD1E4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313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291F-3C0A-4F44-BFA7-0CEFAB140A71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A8B17-8B10-4D13-A5C4-58A5CD1E4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955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291F-3C0A-4F44-BFA7-0CEFAB140A71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A8B17-8B10-4D13-A5C4-58A5CD1E4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024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291F-3C0A-4F44-BFA7-0CEFAB140A71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A8B17-8B10-4D13-A5C4-58A5CD1E4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962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9291F-3C0A-4F44-BFA7-0CEFAB140A71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A8B17-8B10-4D13-A5C4-58A5CD1E4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988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286125" y="971550"/>
            <a:ext cx="5686425" cy="37909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 smtClean="0">
                <a:solidFill>
                  <a:srgbClr val="FF0000"/>
                </a:solidFill>
                <a:latin typeface="+mj-lt"/>
              </a:rPr>
              <a:t>UBND PHƯỜNG HÒA LỢi</a:t>
            </a:r>
          </a:p>
          <a:p>
            <a:pPr algn="ctr"/>
            <a:r>
              <a:rPr lang="vi-VN" sz="2800" dirty="0" smtClean="0">
                <a:solidFill>
                  <a:srgbClr val="FF0000"/>
                </a:solidFill>
                <a:latin typeface="+mj-lt"/>
              </a:rPr>
              <a:t>TRƯỜNG MẦM NON HÒA LỢI</a:t>
            </a:r>
          </a:p>
          <a:p>
            <a:pPr algn="ctr"/>
            <a:endParaRPr lang="vi-VN" sz="2800" dirty="0">
              <a:solidFill>
                <a:srgbClr val="FF0000"/>
              </a:solidFill>
              <a:latin typeface="+mj-lt"/>
            </a:endParaRPr>
          </a:p>
          <a:p>
            <a:pPr algn="ctr"/>
            <a:endParaRPr lang="vi-VN" sz="2800" dirty="0" smtClean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vi-VN" sz="2800" dirty="0" smtClean="0">
                <a:solidFill>
                  <a:srgbClr val="FF0000"/>
                </a:solidFill>
                <a:latin typeface="+mj-lt"/>
              </a:rPr>
              <a:t>Thơ: Bạn Mới</a:t>
            </a:r>
          </a:p>
          <a:p>
            <a:pPr algn="ctr"/>
            <a:r>
              <a:rPr lang="vi-VN" sz="2800" dirty="0" smtClean="0">
                <a:solidFill>
                  <a:srgbClr val="FF0000"/>
                </a:solidFill>
                <a:latin typeface="+mj-lt"/>
              </a:rPr>
              <a:t>Lớp Nhà Trẻ</a:t>
            </a:r>
            <a:endParaRPr lang="en-US" sz="28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9984358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AN MO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85851" y="78376"/>
            <a:ext cx="6165669" cy="6779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83539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71800" y="942975"/>
            <a:ext cx="6019800" cy="25527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 các con học tốt và biết yêu thương </a:t>
            </a:r>
          </a:p>
          <a:p>
            <a:pPr algn="ctr"/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người </a:t>
            </a:r>
            <a:r>
              <a:rPr lang="vi-VN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 của 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329631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847725" y="285750"/>
            <a:ext cx="10467975" cy="489585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r>
              <a:rPr lang="vi-VN" sz="2800" b="1" dirty="0">
                <a:solidFill>
                  <a:srgbClr val="FF0000"/>
                </a:solidFill>
                <a:latin typeface="+mj-lt"/>
              </a:rPr>
              <a:t>I. Mục </a:t>
            </a:r>
            <a:r>
              <a:rPr lang="vi-VN" sz="2800" b="1" dirty="0" smtClean="0">
                <a:solidFill>
                  <a:srgbClr val="FF0000"/>
                </a:solidFill>
                <a:latin typeface="+mj-lt"/>
              </a:rPr>
              <a:t>Đích Yêu Cầu</a:t>
            </a:r>
            <a:endParaRPr lang="vi-VN" sz="2800" dirty="0">
              <a:solidFill>
                <a:srgbClr val="FF0000"/>
              </a:solidFill>
              <a:latin typeface="+mj-lt"/>
            </a:endParaRPr>
          </a:p>
          <a:p>
            <a:r>
              <a:rPr lang="vi-VN" sz="2800" dirty="0">
                <a:solidFill>
                  <a:srgbClr val="FF0000"/>
                </a:solidFill>
                <a:latin typeface="+mj-lt"/>
              </a:rPr>
              <a:t> Trẻ nhớ tên bài thơ và hiểu nội dung bài </a:t>
            </a:r>
            <a:r>
              <a:rPr lang="vi-VN" sz="2800" dirty="0" smtClean="0">
                <a:solidFill>
                  <a:srgbClr val="FF0000"/>
                </a:solidFill>
                <a:latin typeface="+mj-lt"/>
              </a:rPr>
              <a:t>thơ. Trẻ </a:t>
            </a:r>
            <a:r>
              <a:rPr lang="vi-VN" sz="2800" dirty="0">
                <a:solidFill>
                  <a:srgbClr val="FF0000"/>
                </a:solidFill>
                <a:latin typeface="+mj-lt"/>
              </a:rPr>
              <a:t>đọc diễn cảm bài thơ, biết ngắt nghỉ đúng nhịp, biết trả lời câu hỏi của </a:t>
            </a:r>
            <a:r>
              <a:rPr lang="vi-VN" sz="2800" dirty="0" smtClean="0">
                <a:solidFill>
                  <a:srgbClr val="FF0000"/>
                </a:solidFill>
                <a:latin typeface="+mj-lt"/>
              </a:rPr>
              <a:t>cô. </a:t>
            </a:r>
            <a:r>
              <a:rPr lang="vi-VN" sz="2800" dirty="0">
                <a:solidFill>
                  <a:srgbClr val="FF0000"/>
                </a:solidFill>
                <a:latin typeface="+mj-lt"/>
              </a:rPr>
              <a:t>Thông qua nội dung bài thơ giáo dục trẻ chơi đoàn kết với bạn và biết rủ bạn cùng chơi</a:t>
            </a:r>
            <a:r>
              <a:rPr lang="vi-VN" sz="2800" dirty="0" smtClean="0">
                <a:solidFill>
                  <a:srgbClr val="FF0000"/>
                </a:solidFill>
                <a:latin typeface="+mj-lt"/>
              </a:rPr>
              <a:t>.</a:t>
            </a:r>
          </a:p>
          <a:p>
            <a:endParaRPr lang="vi-VN" sz="2800" dirty="0">
              <a:solidFill>
                <a:srgbClr val="FF0000"/>
              </a:solidFill>
              <a:latin typeface="+mj-lt"/>
            </a:endParaRPr>
          </a:p>
          <a:p>
            <a:r>
              <a:rPr lang="vi-VN" sz="2800" b="1" dirty="0">
                <a:solidFill>
                  <a:srgbClr val="FF0000"/>
                </a:solidFill>
                <a:latin typeface="+mj-lt"/>
              </a:rPr>
              <a:t>II. Chuẩn bị</a:t>
            </a:r>
            <a:endParaRPr lang="vi-VN" sz="2800" dirty="0">
              <a:solidFill>
                <a:srgbClr val="FF0000"/>
              </a:solidFill>
              <a:latin typeface="+mj-lt"/>
            </a:endParaRPr>
          </a:p>
          <a:p>
            <a:r>
              <a:rPr lang="vi-VN" sz="2800" dirty="0">
                <a:solidFill>
                  <a:srgbClr val="FF0000"/>
                </a:solidFill>
                <a:latin typeface="+mj-lt"/>
              </a:rPr>
              <a:t>- Hình ảnh nội dung bài thơ trên máy tính</a:t>
            </a:r>
          </a:p>
          <a:p>
            <a:r>
              <a:rPr lang="vi-VN" sz="2800" dirty="0">
                <a:solidFill>
                  <a:srgbClr val="FF0000"/>
                </a:solidFill>
                <a:latin typeface="+mj-lt"/>
              </a:rPr>
              <a:t>- Hệ thống câu hỏi đàm thoại</a:t>
            </a:r>
          </a:p>
          <a:p>
            <a:r>
              <a:rPr lang="vi-VN" sz="2800" dirty="0">
                <a:solidFill>
                  <a:srgbClr val="FF0000"/>
                </a:solidFill>
                <a:latin typeface="+mj-lt"/>
              </a:rPr>
              <a:t>- Nhạc bài hát vui đến trường</a:t>
            </a:r>
          </a:p>
        </p:txBody>
      </p:sp>
    </p:spTree>
    <p:extLst>
      <p:ext uri="{BB962C8B-B14F-4D97-AF65-F5344CB8AC3E}">
        <p14:creationId xmlns:p14="http://schemas.microsoft.com/office/powerpoint/2010/main" val="69741721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0758" y="0"/>
            <a:ext cx="122627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26088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214" y="15240"/>
            <a:ext cx="12219214" cy="684276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-27213" y="5904411"/>
            <a:ext cx="4573088" cy="953589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Bạn mới đến trường</a:t>
            </a:r>
          </a:p>
          <a:p>
            <a:pPr algn="ctr"/>
            <a:r>
              <a:rPr lang="vi-VN" sz="4000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Hãy còn nhút nhát</a:t>
            </a:r>
            <a:endParaRPr lang="en-US" sz="4000" i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1102925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1895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814354" y="5930537"/>
            <a:ext cx="3953691" cy="92746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r>
              <a:rPr lang="vi-VN" sz="4000" b="1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Em dạy bạn hát</a:t>
            </a:r>
            <a:endParaRPr lang="en-US" sz="4000" b="1" i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6519836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214" y="15240"/>
            <a:ext cx="12219214" cy="684276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410994" y="130629"/>
            <a:ext cx="4328160" cy="9753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i="1" dirty="0" smtClean="0">
                <a:latin typeface="+mj-lt"/>
              </a:rPr>
              <a:t>Rủ bạn cùng chơi</a:t>
            </a:r>
            <a:endParaRPr lang="en-US" sz="4000" b="1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1621590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33" y="0"/>
            <a:ext cx="1224642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69920" y="6200503"/>
            <a:ext cx="3936274" cy="6574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i="1" dirty="0" smtClean="0">
                <a:latin typeface="+mj-lt"/>
              </a:rPr>
              <a:t>Cô thấy cô cười</a:t>
            </a:r>
            <a:endParaRPr lang="en-US" sz="4000" b="1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3767282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46428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236823" y="6043749"/>
            <a:ext cx="4955177" cy="8142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i="1" dirty="0" smtClean="0">
                <a:latin typeface="+mj-lt"/>
              </a:rPr>
              <a:t>Cô khen đoàn kết</a:t>
            </a:r>
            <a:endParaRPr lang="en-US" sz="4000" b="1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903643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704850"/>
            <a:ext cx="6172200" cy="24193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GB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GB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GB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endParaRPr lang="en-US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39505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64</Words>
  <Application>Microsoft Office PowerPoint</Application>
  <PresentationFormat>Widescreen</PresentationFormat>
  <Paragraphs>22</Paragraphs>
  <Slides>11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Ban mới</dc:title>
  <dc:creator>DELL</dc:creator>
  <cp:lastModifiedBy>DELL</cp:lastModifiedBy>
  <cp:revision>8</cp:revision>
  <dcterms:created xsi:type="dcterms:W3CDTF">2025-11-18T14:55:28Z</dcterms:created>
  <dcterms:modified xsi:type="dcterms:W3CDTF">2025-12-14T10:00:20Z</dcterms:modified>
</cp:coreProperties>
</file>