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81AA9-BE36-AD1B-9F82-472D53354C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F80006-FD3D-CCEF-A461-C45AA1A57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25378-AC4F-57D7-E595-81FAF7CB5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B1FE-3C89-4974-AB51-65B5E00FEF1B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0BE5E8-B183-835C-A9E2-FC47DC4A1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9211E-3229-A599-05F5-D4794B289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CE3F-F6DC-40E7-8D47-88D0B063F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72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355E9-802B-543A-D921-76A6D26F0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B6F64-98D2-E3AC-934A-D0D4E78DA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525B0-55EF-79FF-C786-A314B0E4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B1FE-3C89-4974-AB51-65B5E00FEF1B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A1444D-C930-8438-281F-9C93E6CD9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9CF7A-BAB6-D4E9-3A4D-27F249916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CE3F-F6DC-40E7-8D47-88D0B063F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122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2F940-4F0F-F7EE-36A1-DCE602332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CA6DB1-10F8-47A2-CE93-819E4997F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9B12BC-6265-4EB3-8555-BCD93DF9D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B1FE-3C89-4974-AB51-65B5E00FEF1B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8B48F-5CBF-94A6-03D0-57F7B0C3C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40D63-2803-A129-29AF-C6574A46C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CE3F-F6DC-40E7-8D47-88D0B063F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13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E4F8A-16FB-06A6-107F-F4547DBBE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FD207-A3DD-89A4-E01A-F1668BACA6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99C5D-4094-4116-14BB-F55A7920D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CEADD-3BFA-3B62-21F1-9CA921FAD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B1FE-3C89-4974-AB51-65B5E00FEF1B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DFAE48-CFAF-5256-D6C5-E934E17AB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C3243A-91A8-171B-5B57-24D0C70DB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CE3F-F6DC-40E7-8D47-88D0B063F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846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795EA-3962-F195-28E5-49CCE79CD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0AB03-26B6-990E-52EF-16CF8B43E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4E4886-4A73-8188-B313-5F678B23A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E3944D-BD15-34E7-4BCB-8B2B7D0708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9EC7E2-2864-560B-2AB7-3434F59AFC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6840CF-296A-01BC-D8CC-25740E5B3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B1FE-3C89-4974-AB51-65B5E00FEF1B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3EF667-EFD9-5540-E825-58621E61B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15219C-879E-9F32-97C4-D50F6B4E1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CE3F-F6DC-40E7-8D47-88D0B063F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043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C8A1E-9A57-BC1B-9528-8EEC7B484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3ED304-5514-894D-4EA4-2D2F6FDAE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B1FE-3C89-4974-AB51-65B5E00FEF1B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C3E1BE-BDD7-72A0-0632-624D924BD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964816-1835-DD86-D7FB-B1F0ED084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CE3F-F6DC-40E7-8D47-88D0B063F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927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955813-0BA5-496F-C64E-04D418B47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B1FE-3C89-4974-AB51-65B5E00FEF1B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9EC79B-A099-7D3D-6407-DA03A355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40522C-B500-B1D9-A2B5-777374699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CE3F-F6DC-40E7-8D47-88D0B063F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466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3AB93-727A-72B4-66D8-B3AA3C4BF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92191-35BE-E802-6CB5-BD143FE9F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46048-D6FC-E0A6-2749-BC53A0AEDD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95D817-AC72-4A33-ACA1-48FF150CF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B1FE-3C89-4974-AB51-65B5E00FEF1B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6CB6DB-D4E0-5CF0-4FE1-19F4B3357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27A121-E26C-F3C3-AB8E-196DD2769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CE3F-F6DC-40E7-8D47-88D0B063F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90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DD4AA-5A1F-2D71-7DFC-EB8C3306A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B2DF1-F24B-0C79-0A44-38164C8EA4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6A41F-09D3-529C-7477-FDCCF03D96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DCD5D-D60C-81CD-B5BB-CFFB939EE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B1FE-3C89-4974-AB51-65B5E00FEF1B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F332A9-DEDB-1245-0A10-AD9D5863D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8C0621-FA9F-AB12-80A2-2C87D42F1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CE3F-F6DC-40E7-8D47-88D0B063F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238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EE0EE-E1F4-2CA8-D649-28C3B7E43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1CE83C-FA2B-91E2-B469-1159C31D9E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979E8-895A-6767-FDF8-0EE2B567D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B1FE-3C89-4974-AB51-65B5E00FEF1B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A3B0F-3D0D-4B22-8820-34DBDE74A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91668-8129-590C-8C01-F4C06C94A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CE3F-F6DC-40E7-8D47-88D0B063F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44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CAEAD5-38EC-C9A3-4E84-4578B95AA1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595349-752D-1DD8-7EE1-F72B43850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50ACB-DDBE-E081-1CD5-AE5BB3AE3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B1FE-3C89-4974-AB51-65B5E00FEF1B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6534D-B0CB-C7E2-BD12-08C2D8F2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790E2-AC91-8718-F787-6357DD81D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8CE3F-F6DC-40E7-8D47-88D0B063F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152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8B695B-964E-6070-4E33-DA83E0EA9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4974A5-3CD7-3424-13C8-780594CC9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72F1C-5ACF-D6CA-B2DE-95B1E80651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66B1FE-3C89-4974-AB51-65B5E00FEF1B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5888E-C068-7C82-D272-3A903BAD7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7733D-D2B4-27E5-E4F4-1ABF55D9B4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B8CE3F-F6DC-40E7-8D47-88D0B063F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83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ình nền mầm non đẹp, hình nền mầm non powerpoint đẹp - QuanTriMang.com">
            <a:extLst>
              <a:ext uri="{FF2B5EF4-FFF2-40B4-BE49-F238E27FC236}">
                <a16:creationId xmlns:a16="http://schemas.microsoft.com/office/drawing/2014/main" id="{CA7B3C48-3302-9F65-02D2-CE6E5722E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13DC9A-0917-DA00-4244-DEF078F54B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787400" y="1394779"/>
            <a:ext cx="10617200" cy="165576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LĨNH VỰC PHÁT TRIỂN NHẬN THỨC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DC0B7F-D7EB-D3C5-44FE-34A4E6E8D5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680" y="3122931"/>
            <a:ext cx="9144000" cy="1758949"/>
          </a:xfrm>
        </p:spPr>
        <p:txBody>
          <a:bodyPr>
            <a:normAutofit/>
          </a:bodyPr>
          <a:lstStyle/>
          <a:p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endParaRPr lang="en-US" sz="4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3A711F7-1CF0-2AE1-F89C-7EDA9DC69FC5}"/>
              </a:ext>
            </a:extLst>
          </p:cNvPr>
          <p:cNvSpPr txBox="1">
            <a:spLocks/>
          </p:cNvSpPr>
          <p:nvPr/>
        </p:nvSpPr>
        <p:spPr>
          <a:xfrm>
            <a:off x="1351280" y="505745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9C7DD8E-BBC5-69CB-18B8-31A4B641FC92}"/>
              </a:ext>
            </a:extLst>
          </p:cNvPr>
          <p:cNvSpPr txBox="1">
            <a:spLocks/>
          </p:cNvSpPr>
          <p:nvPr/>
        </p:nvSpPr>
        <p:spPr>
          <a:xfrm>
            <a:off x="1351280" y="512984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34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1FA199-D61E-A76B-2CD9-142584517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9" t="8629" r="29397" b="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FD7D29-9529-3501-960E-FA4C16B6B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1122363"/>
            <a:ext cx="11480800" cy="128352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/>
              <a:t>HOẠT ĐỘNG 1. TRÒ CHUYỆN GÂY HỨNG THÚ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8836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E6EA26-B5F9-5336-299E-E83F12691C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870DEF6-46A2-D4F8-8BE6-91165D93E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3934" y="1860919"/>
            <a:ext cx="4975280" cy="3108645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D6C1B4-F588-6363-1949-A2DA7F7D3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320" y="2299176"/>
            <a:ext cx="9062720" cy="15711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2: TÌM HIỂU CÁC BỘ PHẬN TRÊN CƠ THỂ BÉ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22632D6-DED9-FDEC-FD9F-09FF0A454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3170" y="403477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6213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5EA5A-29D1-A9B1-142D-1F7A8DB9E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240" y="5201285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228999-6326-77C9-ADB4-8DAB716EE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8320" y="-345440"/>
            <a:ext cx="12893040" cy="7203440"/>
          </a:xfrm>
          <a:prstGeom prst="rect">
            <a:avLst/>
          </a:prstGeo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2CC575D-BCFF-4A01-2499-9A02BA1E6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2080" y="5029199"/>
            <a:ext cx="3972560" cy="1147763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ĐÔI MẮT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5CCA273-E9C4-F4E2-9C66-3588663BE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60" y="1300480"/>
            <a:ext cx="6949440" cy="321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10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430338F-E2FD-4573-B0B7-E2EB12CC9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A32A65-E646-C29C-94D2-786D6AC59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15" y="4495568"/>
            <a:ext cx="3861960" cy="1905232"/>
          </a:xfrm>
        </p:spPr>
        <p:txBody>
          <a:bodyPr anchor="ctr">
            <a:normAutofit/>
          </a:bodyPr>
          <a:lstStyle/>
          <a:p>
            <a:endParaRPr lang="en-US" sz="32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2AE4A76-4080-2912-5C6E-F12ED41F4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" r="13016" b="2"/>
          <a:stretch>
            <a:fillRect/>
          </a:stretch>
        </p:blipFill>
        <p:spPr>
          <a:xfrm>
            <a:off x="-391566" y="336176"/>
            <a:ext cx="12192000" cy="65211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FB649C-1D31-B9BD-2F07-1D278F57B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" b="-2"/>
          <a:stretch>
            <a:fillRect/>
          </a:stretch>
        </p:blipFill>
        <p:spPr>
          <a:xfrm>
            <a:off x="3031068" y="704962"/>
            <a:ext cx="6045872" cy="388292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9139C07-F4CF-8042-2BF4-3410C710E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719" y="4495568"/>
            <a:ext cx="6586915" cy="1905232"/>
          </a:xfrm>
        </p:spPr>
        <p:txBody>
          <a:bodyPr anchor="ctr">
            <a:normAutofit/>
          </a:bodyPr>
          <a:lstStyle/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MŨI </a:t>
            </a:r>
          </a:p>
        </p:txBody>
      </p:sp>
    </p:spTree>
    <p:extLst>
      <p:ext uri="{BB962C8B-B14F-4D97-AF65-F5344CB8AC3E}">
        <p14:creationId xmlns:p14="http://schemas.microsoft.com/office/powerpoint/2010/main" val="39873094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7A446-B542-811B-3001-F2EBD9A41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4160" y="5049519"/>
            <a:ext cx="6106160" cy="1127443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MIỆNG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A6F2D2-5629-7E0A-32F7-CA0BD4F5F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930" y="436880"/>
            <a:ext cx="5295900" cy="421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0369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D0D7C-B3F1-6AAA-8D5A-397B8336D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766" y="4827058"/>
            <a:ext cx="9914467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LỖ TAI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584D96-02D0-404D-9D3A-52ADBEEDD4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033" y="365125"/>
            <a:ext cx="5715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663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6C95C-ACC1-20B9-F4A9-C26CF089C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2865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BÀN TAY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14B13B-A4F5-6517-D433-C517AEEA72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400" y="293159"/>
            <a:ext cx="624840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71441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51772-72A2-1EDD-29C1-4B447B323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133" y="520805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BÀN CHÂN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CB164F-9534-6112-F907-8CDEA5E20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763" y="479425"/>
            <a:ext cx="652700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16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E02893D-76E2-53AB-7934-C010579813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42"/>
          <a:stretch>
            <a:fillRect/>
          </a:stretch>
        </p:blipFill>
        <p:spPr>
          <a:xfrm>
            <a:off x="23370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4F703F-A0A2-2E22-571E-0135BDE9E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7130" y="1690638"/>
            <a:ext cx="7945120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HOẠT ĐỘNG 3: TRÒ CHƠI DÁN CÁC BÔ PHẬN TRÊN CƠ THỂ BÉ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08821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66</Words>
  <Application>Microsoft Office PowerPoint</Application>
  <PresentationFormat>Widescreen</PresentationFormat>
  <Paragraphs>12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Times New Roman</vt:lpstr>
      <vt:lpstr>Office Theme</vt:lpstr>
      <vt:lpstr>LĨNH VỰC PHÁT TRIỂN NHẬN THỨC </vt:lpstr>
      <vt:lpstr>HOẠT ĐỘNG 1. TRÒ CHUYỆN GÂY HỨNG THÚ </vt:lpstr>
      <vt:lpstr>HOẠT ĐỘNG 2: TÌM HIỂU CÁC BỘ PHẬN TRÊN CƠ THỂ BÉ </vt:lpstr>
      <vt:lpstr>PowerPoint Presentation</vt:lpstr>
      <vt:lpstr>PowerPoint Presentation</vt:lpstr>
      <vt:lpstr>PowerPoint Presentation</vt:lpstr>
      <vt:lpstr>LỖ TAI</vt:lpstr>
      <vt:lpstr>BÀN TAY </vt:lpstr>
      <vt:lpstr>BÀN CHÂN</vt:lpstr>
      <vt:lpstr>HOẠT ĐỘNG 3: TRÒ CHƠI DÁN CÁC BÔ PHẬN TRÊN CƠ THỂ BÉ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tuyet nguyen</dc:creator>
  <cp:lastModifiedBy>tuyet nguyen</cp:lastModifiedBy>
  <cp:revision>4</cp:revision>
  <dcterms:created xsi:type="dcterms:W3CDTF">2026-09-26T11:31:24Z</dcterms:created>
  <dcterms:modified xsi:type="dcterms:W3CDTF">2026-09-26T12:23:09Z</dcterms:modified>
</cp:coreProperties>
</file>