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3" r:id="rId2"/>
    <p:sldId id="280" r:id="rId3"/>
    <p:sldId id="257" r:id="rId4"/>
    <p:sldId id="258" r:id="rId5"/>
    <p:sldId id="259" r:id="rId6"/>
    <p:sldId id="260" r:id="rId7"/>
    <p:sldId id="281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84" r:id="rId18"/>
    <p:sldId id="270" r:id="rId19"/>
    <p:sldId id="282" r:id="rId20"/>
    <p:sldId id="275" r:id="rId21"/>
    <p:sldId id="277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8ED75-21CD-4A27-8B07-47AD18010134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9AA1F-DDA4-463F-8A11-3198702648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9AA1F-DDA4-463F-8A11-3198702648A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8FF2E-C6CC-4625-AD91-94DE1F4539E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90C6-FFFE-4A4C-A7BE-3A9EF88AD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8FF2E-C6CC-4625-AD91-94DE1F4539E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90C6-FFFE-4A4C-A7BE-3A9EF88AD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8FF2E-C6CC-4625-AD91-94DE1F4539E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90C6-FFFE-4A4C-A7BE-3A9EF88AD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8FF2E-C6CC-4625-AD91-94DE1F4539E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90C6-FFFE-4A4C-A7BE-3A9EF88AD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8FF2E-C6CC-4625-AD91-94DE1F4539E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90C6-FFFE-4A4C-A7BE-3A9EF88AD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8FF2E-C6CC-4625-AD91-94DE1F4539E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90C6-FFFE-4A4C-A7BE-3A9EF88AD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8FF2E-C6CC-4625-AD91-94DE1F4539E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90C6-FFFE-4A4C-A7BE-3A9EF88AD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8FF2E-C6CC-4625-AD91-94DE1F4539E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90C6-FFFE-4A4C-A7BE-3A9EF88AD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8FF2E-C6CC-4625-AD91-94DE1F4539E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90C6-FFFE-4A4C-A7BE-3A9EF88AD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8FF2E-C6CC-4625-AD91-94DE1F4539E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90C6-FFFE-4A4C-A7BE-3A9EF88AD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8FF2E-C6CC-4625-AD91-94DE1F4539E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D90C6-FFFE-4A4C-A7BE-3A9EF88AD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8FF2E-C6CC-4625-AD91-94DE1F4539E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D90C6-FFFE-4A4C-A7BE-3A9EF88AD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New%20folder\Chau-Yeu-Ba-Ruby-Bao-An%20-%20Part.mp3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13" Type="http://schemas.openxmlformats.org/officeDocument/2006/relationships/image" Target="../media/image25.gif"/><Relationship Id="rId18" Type="http://schemas.openxmlformats.org/officeDocument/2006/relationships/image" Target="../media/image30.gif"/><Relationship Id="rId26" Type="http://schemas.openxmlformats.org/officeDocument/2006/relationships/image" Target="../media/image38.png"/><Relationship Id="rId3" Type="http://schemas.openxmlformats.org/officeDocument/2006/relationships/hyperlink" Target="http://truongton.net/forum/vcheckvirus.php?url=http://anhso.net/xem.asp?id=&amp;k=0&amp;alb=738858@1675&amp;as=52733" TargetMode="External"/><Relationship Id="rId21" Type="http://schemas.openxmlformats.org/officeDocument/2006/relationships/image" Target="../media/image33.gif"/><Relationship Id="rId7" Type="http://schemas.openxmlformats.org/officeDocument/2006/relationships/hyperlink" Target="http://truongton.net/forum/vcheckvirus.php?url=http://anhso.net/xem.asp?id=&amp;k=0&amp;alb=738858@1675&amp;as=52710" TargetMode="External"/><Relationship Id="rId12" Type="http://schemas.openxmlformats.org/officeDocument/2006/relationships/image" Target="../media/image24.gif"/><Relationship Id="rId17" Type="http://schemas.openxmlformats.org/officeDocument/2006/relationships/image" Target="../media/image29.gif"/><Relationship Id="rId25" Type="http://schemas.openxmlformats.org/officeDocument/2006/relationships/image" Target="../media/image37.png"/><Relationship Id="rId2" Type="http://schemas.openxmlformats.org/officeDocument/2006/relationships/image" Target="../media/image17.gif"/><Relationship Id="rId16" Type="http://schemas.openxmlformats.org/officeDocument/2006/relationships/image" Target="../media/image28.gif"/><Relationship Id="rId20" Type="http://schemas.openxmlformats.org/officeDocument/2006/relationships/image" Target="../media/image3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11" Type="http://schemas.openxmlformats.org/officeDocument/2006/relationships/image" Target="../media/image23.gif"/><Relationship Id="rId24" Type="http://schemas.openxmlformats.org/officeDocument/2006/relationships/image" Target="../media/image36.gif"/><Relationship Id="rId5" Type="http://schemas.openxmlformats.org/officeDocument/2006/relationships/image" Target="../media/image19.png"/><Relationship Id="rId15" Type="http://schemas.openxmlformats.org/officeDocument/2006/relationships/image" Target="../media/image27.gif"/><Relationship Id="rId23" Type="http://schemas.openxmlformats.org/officeDocument/2006/relationships/image" Target="../media/image35.gif"/><Relationship Id="rId10" Type="http://schemas.openxmlformats.org/officeDocument/2006/relationships/hyperlink" Target="http://truongton.net/forum/vcheckvirus.php?url=http://www.taochu.com/" TargetMode="External"/><Relationship Id="rId19" Type="http://schemas.openxmlformats.org/officeDocument/2006/relationships/image" Target="../media/image31.gif"/><Relationship Id="rId4" Type="http://schemas.openxmlformats.org/officeDocument/2006/relationships/image" Target="../media/image18.gif"/><Relationship Id="rId9" Type="http://schemas.openxmlformats.org/officeDocument/2006/relationships/image" Target="../media/image22.gif"/><Relationship Id="rId14" Type="http://schemas.openxmlformats.org/officeDocument/2006/relationships/image" Target="../media/image26.gif"/><Relationship Id="rId22" Type="http://schemas.openxmlformats.org/officeDocument/2006/relationships/image" Target="../media/image34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gif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8001000" cy="5334000"/>
          </a:xfrm>
        </p:spPr>
        <p:txBody>
          <a:bodyPr>
            <a:norm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vi-VN" sz="6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Giáo án điện tử</a:t>
            </a:r>
            <a:endParaRPr lang="en-US" sz="6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thơ</a:t>
            </a:r>
            <a:r>
              <a:rPr lang="en-US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4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tăm</a:t>
            </a:r>
            <a:r>
              <a:rPr lang="en-US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endParaRPr lang="en-US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vi-VN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vi-VN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Mầm 4</a:t>
            </a:r>
            <a:endParaRPr lang="en-US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1" y="533400"/>
            <a:ext cx="8458199" cy="304800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Button">
              <a:avLst>
                <a:gd name="adj" fmla="val 10774756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vi-VN" sz="5400" b="1" cap="none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Lĩnh vực </a:t>
            </a:r>
            <a:r>
              <a:rPr lang="en-US" sz="5400" b="1" cap="none" spc="50" dirty="0" err="1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5400" b="1" cap="none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cap="none" spc="50" dirty="0" err="1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triển</a:t>
            </a:r>
            <a:r>
              <a:rPr lang="en-US" sz="5400" b="1" cap="none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cap="none" spc="50" dirty="0" err="1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sz="5400" b="1" cap="none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cap="none" spc="50" dirty="0" err="1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ngữ</a:t>
            </a:r>
            <a:endParaRPr lang="en-US" sz="54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GG_2002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828800" y="1828800"/>
            <a:ext cx="322075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Ổn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định</a:t>
            </a:r>
            <a:endParaRPr lang="en-US" sz="6600" dirty="0"/>
          </a:p>
        </p:txBody>
      </p:sp>
      <p:sp>
        <p:nvSpPr>
          <p:cNvPr id="6" name="Rectangle 5"/>
          <p:cNvSpPr/>
          <p:nvPr/>
        </p:nvSpPr>
        <p:spPr>
          <a:xfrm>
            <a:off x="762000" y="4495800"/>
            <a:ext cx="642034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Hát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Cháu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</a:t>
            </a:r>
            <a:endParaRPr lang="en-US" sz="6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1580116.pn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-152400" y="152400"/>
            <a:ext cx="8991600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676400" y="685800"/>
            <a:ext cx="7239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 : </a:t>
            </a:r>
          </a:p>
          <a:p>
            <a:pPr algn="ctr">
              <a:defRPr/>
            </a:pP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Ổn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giới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thiệu</a:t>
            </a:r>
            <a:r>
              <a:rPr lang="en-US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hau-Yeu-Ba-Ruby-Bao-An - Par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001000" y="5791200"/>
            <a:ext cx="914400" cy="9144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1580116.pn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-381000" y="0"/>
            <a:ext cx="9525000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438400" y="838201"/>
            <a:ext cx="6019800" cy="205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50" normalizeH="0" baseline="0" noProof="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Hoạt</a:t>
            </a:r>
            <a:r>
              <a:rPr kumimoji="0" lang="en-US" sz="6000" b="1" i="0" u="none" strike="noStrike" kern="1200" cap="none" spc="50" normalizeH="0" baseline="0" noProof="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US" sz="6000" b="1" i="0" u="none" strike="noStrike" kern="1200" cap="none" spc="50" normalizeH="0" baseline="0" noProof="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động</a:t>
            </a:r>
            <a:r>
              <a:rPr kumimoji="0" lang="en-US" sz="6000" b="1" i="0" u="none" strike="noStrike" kern="1200" cap="none" spc="50" normalizeH="0" baseline="0" noProof="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2 : </a:t>
            </a:r>
            <a:br>
              <a:rPr kumimoji="0" lang="en-US" sz="6000" b="1" i="0" u="none" strike="noStrike" kern="1200" cap="none" spc="50" normalizeH="0" baseline="0" noProof="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6000" b="1" i="0" u="none" strike="noStrike" kern="1200" cap="none" spc="50" normalizeH="0" baseline="0" noProof="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Dạy</a:t>
            </a:r>
            <a:r>
              <a:rPr kumimoji="0" lang="en-US" sz="6000" b="1" i="0" u="none" strike="noStrike" kern="1200" cap="none" spc="50" normalizeH="0" baseline="0" noProof="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US" sz="6000" b="1" i="0" u="none" strike="noStrike" kern="1200" cap="none" spc="50" normalizeH="0" baseline="0" noProof="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trẻ</a:t>
            </a:r>
            <a:r>
              <a:rPr kumimoji="0" lang="en-US" sz="6000" b="1" i="0" u="none" strike="noStrike" kern="1200" cap="none" spc="50" normalizeH="0" baseline="0" noProof="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US" sz="6000" b="1" i="0" u="none" strike="noStrike" kern="1200" cap="none" spc="50" normalizeH="0" baseline="0" noProof="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đọc</a:t>
            </a:r>
            <a:r>
              <a:rPr kumimoji="0" lang="en-US" sz="6000" b="1" i="0" u="none" strike="noStrike" kern="1200" cap="none" spc="50" normalizeH="0" baseline="0" noProof="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US" sz="6000" b="1" i="0" u="none" strike="noStrike" kern="1200" cap="none" spc="50" normalizeH="0" baseline="0" noProof="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thơ</a:t>
            </a:r>
            <a:r>
              <a:rPr kumimoji="0" lang="en-US" sz="6000" b="1" i="0" u="none" strike="noStrike" kern="1200" cap="none" spc="50" normalizeH="0" baseline="0" noProof="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br>
              <a:rPr kumimoji="0" lang="en-US" sz="6000" b="1" i="0" u="none" strike="noStrike" kern="1200" cap="none" spc="50" normalizeH="0" baseline="0" noProof="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6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0058400" cy="6858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tăm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endParaRPr lang="en-US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  <a:p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dạy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cháu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song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cái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tăm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rụng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Cháu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tăm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Cháu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rót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bưng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Chè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thơm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hương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toả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Hải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LGG_2002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447800" y="2286000"/>
            <a:ext cx="56797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vừa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thơ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6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err="1">
                <a:latin typeface="Times New Roman" pitchFamily="18" charset="0"/>
                <a:cs typeface="Times New Roman" pitchFamily="18" charset="0"/>
              </a:rPr>
              <a:t>tăm</a:t>
            </a:r>
            <a:r>
              <a:rPr lang="en-US" sz="6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6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err="1">
                <a:latin typeface="Times New Roman" pitchFamily="18" charset="0"/>
                <a:cs typeface="Times New Roman" pitchFamily="18" charset="0"/>
              </a:rPr>
              <a:t>bà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1 6"/>
          <p:cNvSpPr/>
          <p:nvPr/>
        </p:nvSpPr>
        <p:spPr>
          <a:xfrm>
            <a:off x="533400" y="0"/>
            <a:ext cx="8305800" cy="3429000"/>
          </a:xfrm>
          <a:prstGeom prst="irregularSeal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dạy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cháu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song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cái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tăm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1 6"/>
          <p:cNvSpPr/>
          <p:nvPr/>
        </p:nvSpPr>
        <p:spPr>
          <a:xfrm>
            <a:off x="228600" y="228600"/>
            <a:ext cx="8534400" cy="4267200"/>
          </a:xfrm>
          <a:prstGeom prst="irregularSeal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rụng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Cháu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tăm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0" y="533400"/>
            <a:ext cx="8839200" cy="26670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Cháu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rót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bưng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endParaRPr lang="en-US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Chè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thơm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hương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toả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3400"/>
            <a:ext cx="7848600" cy="5715000"/>
          </a:xfrm>
        </p:spPr>
        <p:txBody>
          <a:bodyPr/>
          <a:lstStyle/>
          <a:p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dạy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cháu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song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cái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tăm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 algn="l"/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Tăm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xỉa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endParaRPr lang="en-US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990600"/>
            <a:ext cx="7620000" cy="5029200"/>
          </a:xfrm>
        </p:spPr>
        <p:txBody>
          <a:bodyPr>
            <a:normAutofit/>
          </a:bodyPr>
          <a:lstStyle/>
          <a:p>
            <a:endParaRPr lang="en-US" sz="4400" dirty="0">
              <a:solidFill>
                <a:schemeClr val="tx1"/>
              </a:solidFill>
            </a:endParaRPr>
          </a:p>
          <a:p>
            <a:r>
              <a:rPr lang="en-US" sz="7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dặn</a:t>
            </a:r>
            <a:r>
              <a:rPr lang="en-US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?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00"/>
            <a:ext cx="8077200" cy="5943600"/>
          </a:xfrm>
        </p:spPr>
        <p:txBody>
          <a:bodyPr>
            <a:normAutofit lnSpcReduction="10000"/>
          </a:bodyPr>
          <a:lstStyle/>
          <a:p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rụng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Cháu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lấy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tăm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Rụng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già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yếu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rụng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91000" y="685800"/>
            <a:ext cx="4724400" cy="5029200"/>
          </a:xfrm>
        </p:spPr>
        <p:txBody>
          <a:bodyPr>
            <a:normAutofit fontScale="92500"/>
          </a:bodyPr>
          <a:lstStyle/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sz="3600" dirty="0" err="1">
                <a:solidFill>
                  <a:schemeClr val="tx1"/>
                </a:solidFill>
              </a:rPr>
              <a:t>Bà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bạn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nhỏ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đã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bị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</a:p>
          <a:p>
            <a:r>
              <a:rPr lang="en-US" sz="3600" dirty="0" err="1">
                <a:solidFill>
                  <a:schemeClr val="tx1"/>
                </a:solidFill>
              </a:rPr>
              <a:t>làm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sao</a:t>
            </a:r>
            <a:r>
              <a:rPr lang="en-US" sz="3600" dirty="0">
                <a:solidFill>
                  <a:schemeClr val="tx1"/>
                </a:solidFill>
              </a:rPr>
              <a:t> ?</a:t>
            </a:r>
          </a:p>
          <a:p>
            <a:endParaRPr lang="en-US" sz="3600" dirty="0">
              <a:solidFill>
                <a:schemeClr val="tx1"/>
              </a:solidFill>
            </a:endParaRPr>
          </a:p>
          <a:p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 err="1">
                <a:solidFill>
                  <a:schemeClr val="tx1"/>
                </a:solidFill>
              </a:rPr>
              <a:t>Bạn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nhỏ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có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còn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được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lấy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tăm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cho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bà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nữa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không</a:t>
            </a:r>
            <a:r>
              <a:rPr lang="en-US" sz="3600" dirty="0">
                <a:solidFill>
                  <a:schemeClr val="tx1"/>
                </a:solidFill>
              </a:rPr>
              <a:t> ?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8600"/>
            <a:ext cx="8153400" cy="6019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Cháu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rót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bưng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Chè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thơm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hương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toả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khắp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ts val="0"/>
              </a:spcBef>
            </a:pPr>
            <a:endParaRPr lang="en-US" sz="4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pt-PT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‘’Hương toả’’, có nghĩa là mùi hương thơm bốc ra từ cốc chè bé mời bà uống.</a:t>
            </a:r>
            <a:endParaRPr lang="en-US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GG_2002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838200" y="1981200"/>
            <a:ext cx="4572000" cy="3200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Đàm</a:t>
            </a:r>
            <a:r>
              <a:rPr lang="en-US" sz="9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6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thoại</a:t>
            </a:r>
            <a:endParaRPr lang="en-US" sz="9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81000"/>
            <a:ext cx="8153400" cy="6096000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bưng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mời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0" y="0"/>
            <a:ext cx="9144000" cy="685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500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sz="14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500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14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500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thơ</a:t>
            </a:r>
            <a:endParaRPr lang="en-US" sz="145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6734175" cy="944563"/>
          </a:xfrm>
        </p:spPr>
        <p:txBody>
          <a:bodyPr>
            <a:noAutofit/>
          </a:bodyPr>
          <a:lstStyle/>
          <a:p>
            <a:pPr eaLnBrk="1" hangingPunct="1"/>
            <a:r>
              <a:rPr lang="en-US" sz="66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66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dục</a:t>
            </a:r>
            <a:r>
              <a:rPr lang="en-US" sz="66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57027" name="Picture 5" descr="049~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0"/>
            <a:ext cx="1752600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28" name="Picture 7" descr="xsgs_1602579464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3186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29" name="Picture 8" descr="fgtdht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1143000"/>
            <a:ext cx="8534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30" name="Picture 10" descr="gif_icon06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00200" y="5105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31" name="Picture 12" descr="xsgs_1600246855">
            <a:hlinkClick r:id="rId7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38600" y="1828800"/>
            <a:ext cx="76993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32" name="Picture 14" descr="xsgs_1600246855">
            <a:hlinkClick r:id="rId7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2391009">
            <a:off x="5770563" y="1427163"/>
            <a:ext cx="63182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33" name="Picture 15" descr="xsgs_1600246855">
            <a:hlinkClick r:id="rId7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106591">
            <a:off x="2003425" y="1498600"/>
            <a:ext cx="4984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34" name="Picture 16" descr="xsgs_1600246855">
            <a:hlinkClick r:id="rId7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2553596">
            <a:off x="1219200" y="1295400"/>
            <a:ext cx="407988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35" name="Picture 18" descr="xsgs_1601016888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77000" y="3048000"/>
            <a:ext cx="976313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36" name="Picture 19" descr="xsgs_1601016888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351719">
            <a:off x="6934200" y="3733800"/>
            <a:ext cx="7270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37" name="Picture 25" descr="valentine119">
            <a:hlinkClick r:id="rId10"/>
          </p:cNvPr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-137436">
            <a:off x="4191000" y="3200400"/>
            <a:ext cx="4762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38" name="Picture 27" descr="valentine211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276600" y="37465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39" name="Picture 29" descr="gif_icon114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553200" y="11430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40" name="Picture 30" descr="gif_icon114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400800" y="15240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41" name="Picture 31" descr="gif_icon114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143000" y="12192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42" name="Picture 32" descr="gif_icon114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286000" y="12954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43" name="Picture 13" descr="xsgs_1600246855">
            <a:hlinkClick r:id="rId7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267402">
            <a:off x="3124200" y="1828800"/>
            <a:ext cx="51117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44" name="Picture 34" descr="valentine68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-1583702">
            <a:off x="990600" y="54864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45" name="Picture 36" descr="valentine42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9624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46" name="Picture 38" descr="valentine139"/>
          <p:cNvPicPr>
            <a:picLocks noChangeAspect="1" noChangeArrowheads="1" noCrop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 rot="2732431">
            <a:off x="1981200" y="2057400"/>
            <a:ext cx="4762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47" name="Picture 39" descr="valentine139"/>
          <p:cNvPicPr>
            <a:picLocks noChangeAspect="1" noChangeArrowheads="1" noCrop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 rot="1118065">
            <a:off x="5029200" y="1295400"/>
            <a:ext cx="4762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48" name="Picture 40" descr="valentine139"/>
          <p:cNvPicPr>
            <a:picLocks noChangeAspect="1" noChangeArrowheads="1" noCrop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 rot="2732431">
            <a:off x="5943600" y="2362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49" name="Picture 41" descr="valentine139"/>
          <p:cNvPicPr>
            <a:picLocks noChangeAspect="1" noChangeArrowheads="1" noCrop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 rot="-3032881">
            <a:off x="3657600" y="1752600"/>
            <a:ext cx="4762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50" name="Picture 43" descr="valentine117"/>
          <p:cNvPicPr>
            <a:picLocks noChangeAspect="1" noChangeArrowheads="1" noCrop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876800" y="52768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51" name="Picture 47" descr="gif_icon380"/>
          <p:cNvPicPr>
            <a:picLocks noChangeAspect="1" noChangeArrowheads="1" noCrop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943600" y="497205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52" name="Picture 49" descr="gif_icon361"/>
          <p:cNvPicPr>
            <a:picLocks noChangeAspect="1" noChangeArrowheads="1" noCrop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324600" y="12954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53" name="Picture 51" descr="gif_icon268"/>
          <p:cNvPicPr>
            <a:picLocks noChangeAspect="1" noChangeArrowheads="1" noCrop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5638800" y="60198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54" name="Picture 53" descr="gif_icon028"/>
          <p:cNvPicPr>
            <a:picLocks noChangeAspect="1" noChangeArrowheads="1" noCrop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5181600" y="59436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55" name="Picture 55" descr="gif_icon069"/>
          <p:cNvPicPr>
            <a:picLocks noChangeAspect="1" noChangeArrowheads="1" noCrop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4876800" y="61722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56" name="Picture 57" descr="gif_icon237"/>
          <p:cNvPicPr>
            <a:picLocks noChangeAspect="1" noChangeArrowheads="1" noCrop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5410200" y="62484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57" name="Picture 59" descr="valentine136">
            <a:hlinkClick r:id="rId10"/>
          </p:cNvPr>
          <p:cNvPicPr>
            <a:picLocks noChangeAspect="1" noChangeArrowheads="1" noCrop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1371600" y="3657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58" name="Picture 70" descr="52771237318629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5867400" y="1752600"/>
            <a:ext cx="762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59" name="Picture 71" descr="98771237318627"/>
          <p:cNvPicPr>
            <a:picLocks noChangeAspect="1" noChangeArrowheads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5334000" y="3810000"/>
            <a:ext cx="528638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4" descr="Description: Description: http://www.lamdeptoam.com/upload/bannerhome/banner_2_2312120304.jpg"/>
          <p:cNvPicPr>
            <a:picLocks noChangeAspect="1" noChangeArrowheads="1"/>
          </p:cNvPicPr>
          <p:nvPr/>
        </p:nvPicPr>
        <p:blipFill>
          <a:blip r:embed="rId2"/>
          <a:srcRect l="50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73152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8000" b="1" i="1" dirty="0" err="1">
                <a:blipFill>
                  <a:blip r:embed="rId4"/>
                  <a:tile tx="0" ty="0" sx="100000" sy="100000" flip="none" algn="tl"/>
                </a:blipFill>
              </a:rPr>
              <a:t>Kính</a:t>
            </a:r>
            <a:r>
              <a:rPr lang="en-US" sz="8000" b="1" i="1" dirty="0">
                <a:blipFill>
                  <a:blip r:embed="rId4"/>
                  <a:tile tx="0" ty="0" sx="100000" sy="100000" flip="none" algn="tl"/>
                </a:blipFill>
              </a:rPr>
              <a:t> </a:t>
            </a:r>
            <a:r>
              <a:rPr lang="en-US" sz="8000" b="1" i="1" dirty="0" err="1">
                <a:blipFill>
                  <a:blip r:embed="rId4"/>
                  <a:tile tx="0" ty="0" sx="100000" sy="100000" flip="none" algn="tl"/>
                </a:blipFill>
              </a:rPr>
              <a:t>chào</a:t>
            </a:r>
            <a:r>
              <a:rPr lang="en-US" sz="8000" b="1" i="1" dirty="0">
                <a:blipFill>
                  <a:blip r:embed="rId4"/>
                  <a:tile tx="0" ty="0" sx="100000" sy="100000" flip="none" algn="tl"/>
                </a:blipFill>
              </a:rPr>
              <a:t> </a:t>
            </a:r>
            <a:r>
              <a:rPr lang="en-US" sz="8000" b="1" i="1" dirty="0" err="1">
                <a:blipFill>
                  <a:blip r:embed="rId4"/>
                  <a:tile tx="0" ty="0" sx="100000" sy="100000" flip="none" algn="tl"/>
                </a:blipFill>
              </a:rPr>
              <a:t>và</a:t>
            </a:r>
            <a:r>
              <a:rPr lang="en-US" sz="8000" b="1" i="1" dirty="0">
                <a:blipFill>
                  <a:blip r:embed="rId4"/>
                  <a:tile tx="0" ty="0" sx="100000" sy="100000" flip="none" algn="tl"/>
                </a:blipFill>
              </a:rPr>
              <a:t> </a:t>
            </a:r>
            <a:r>
              <a:rPr lang="en-US" sz="8000" b="1" i="1" dirty="0" err="1">
                <a:blipFill>
                  <a:blip r:embed="rId4"/>
                  <a:tile tx="0" ty="0" sx="100000" sy="100000" flip="none" algn="tl"/>
                </a:blipFill>
              </a:rPr>
              <a:t>hẹn</a:t>
            </a:r>
            <a:r>
              <a:rPr lang="en-US" sz="8000" b="1" i="1" dirty="0">
                <a:blipFill>
                  <a:blip r:embed="rId4"/>
                  <a:tile tx="0" ty="0" sx="100000" sy="100000" flip="none" algn="tl"/>
                </a:blipFill>
              </a:rPr>
              <a:t> </a:t>
            </a:r>
            <a:r>
              <a:rPr lang="en-US" sz="8000" b="1" i="1" dirty="0" err="1">
                <a:blipFill>
                  <a:blip r:embed="rId4"/>
                  <a:tile tx="0" ty="0" sx="100000" sy="100000" flip="none" algn="tl"/>
                </a:blipFill>
              </a:rPr>
              <a:t>gặp</a:t>
            </a:r>
            <a:r>
              <a:rPr lang="en-US" sz="8000" b="1" i="1" dirty="0">
                <a:blipFill>
                  <a:blip r:embed="rId4"/>
                  <a:tile tx="0" ty="0" sx="100000" sy="100000" flip="none" algn="tl"/>
                </a:blipFill>
              </a:rPr>
              <a:t> </a:t>
            </a:r>
            <a:r>
              <a:rPr lang="en-US" sz="8000" b="1" i="1" dirty="0" err="1">
                <a:blipFill>
                  <a:blip r:embed="rId4"/>
                  <a:tile tx="0" ty="0" sx="100000" sy="100000" flip="none" algn="tl"/>
                </a:blipFill>
              </a:rPr>
              <a:t>lại</a:t>
            </a:r>
            <a:endParaRPr lang="en-US" sz="8000" b="1" i="1" dirty="0">
              <a:blipFill>
                <a:blip r:embed="rId4"/>
                <a:tile tx="0" ty="0" sx="100000" sy="100000" flip="none" algn="tl"/>
              </a:blipFill>
            </a:endParaRPr>
          </a:p>
        </p:txBody>
      </p:sp>
      <p:pic>
        <p:nvPicPr>
          <p:cNvPr id="5" name="Picture 6" descr="140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15200" y="5105400"/>
            <a:ext cx="123666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305</Words>
  <Application>Microsoft Office PowerPoint</Application>
  <PresentationFormat>Trình chiếu Trên màn hình (4:3)</PresentationFormat>
  <Paragraphs>60</Paragraphs>
  <Slides>22</Slides>
  <Notes>1</Notes>
  <HiddenSlides>0</HiddenSlides>
  <MMClips>1</MMClips>
  <ScaleCrop>false</ScaleCrop>
  <HeadingPairs>
    <vt:vector size="6" baseType="variant">
      <vt:variant>
        <vt:lpstr>Phông được Dùng</vt:lpstr>
      </vt:variant>
      <vt:variant>
        <vt:i4>3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Office Theme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Lấy tăm cho bà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Giáo dục </vt:lpstr>
      <vt:lpstr>Bản trình bày PowerPoint</vt:lpstr>
      <vt:lpstr>Bản trình bày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THUTRANG1995</dc:creator>
  <cp:lastModifiedBy>Hồng Dương</cp:lastModifiedBy>
  <cp:revision>20</cp:revision>
  <dcterms:created xsi:type="dcterms:W3CDTF">2017-10-05T01:13:22Z</dcterms:created>
  <dcterms:modified xsi:type="dcterms:W3CDTF">2026-10-08T13:32:28Z</dcterms:modified>
</cp:coreProperties>
</file>