
<file path=[Content_Types].xml><?xml version="1.0" encoding="utf-8"?>
<Types xmlns="http://schemas.openxmlformats.org/package/2006/content-types">
  <Default Extension="fntdata" ContentType="application/x-fontdata"/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56" r:id="rId2"/>
    <p:sldId id="257" r:id="rId3"/>
    <p:sldId id="259" r:id="rId4"/>
    <p:sldId id="260" r:id="rId5"/>
    <p:sldId id="277" r:id="rId6"/>
    <p:sldId id="278" r:id="rId7"/>
    <p:sldId id="279" r:id="rId8"/>
    <p:sldId id="280" r:id="rId9"/>
    <p:sldId id="281" r:id="rId10"/>
    <p:sldId id="264" r:id="rId11"/>
    <p:sldId id="265" r:id="rId12"/>
    <p:sldId id="275" r:id="rId13"/>
  </p:sldIdLst>
  <p:sldSz cx="18288000" cy="10287000"/>
  <p:notesSz cx="6858000" cy="9144000"/>
  <p:embeddedFontLst>
    <p:embeddedFont>
      <p:font typeface="Asap Bold" panose="020B0604020202020204" charset="0"/>
      <p:regular r:id="rId14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78A7C6E6-B8B0-4EBD-A4EF-F26543C9C9F2}" v="11" dt="2025-11-01T16:31:59.913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slideViewPr>
    <p:cSldViewPr snapToGrid="0">
      <p:cViewPr>
        <p:scale>
          <a:sx n="1" d="2"/>
          <a:sy n="1" d="2"/>
        </p:scale>
        <p:origin x="0" y="0"/>
      </p:cViewPr>
      <p:guideLst>
        <p:guide orient="horz" pos="2160"/>
        <p:guide pos="2880"/>
      </p:guideLst>
    </p:cSldViewPr>
  </p:slide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20" Type="http://schemas.microsoft.com/office/2015/10/relationships/revisionInfo" Target="revisionInfo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microsoft.com/office/2016/11/relationships/changesInfo" Target="changesInfos/changesInfo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1.fntdata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Nguyen Thi Ngoc Trinh" userId="64acd1ad-9985-4a61-b7e7-5a1d4956582c" providerId="ADAL" clId="{B79E9900-78E5-48C6-BA65-71ECC837D940}"/>
    <pc:docChg chg="modSld">
      <pc:chgData name="Nguyen Thi Ngoc Trinh" userId="64acd1ad-9985-4a61-b7e7-5a1d4956582c" providerId="ADAL" clId="{B79E9900-78E5-48C6-BA65-71ECC837D940}" dt="2025-11-01T16:31:59.913" v="10"/>
      <pc:docMkLst>
        <pc:docMk/>
      </pc:docMkLst>
      <pc:sldChg chg="modTransition">
        <pc:chgData name="Nguyen Thi Ngoc Trinh" userId="64acd1ad-9985-4a61-b7e7-5a1d4956582c" providerId="ADAL" clId="{B79E9900-78E5-48C6-BA65-71ECC837D940}" dt="2025-11-01T16:31:39.551" v="0"/>
        <pc:sldMkLst>
          <pc:docMk/>
          <pc:sldMk cId="0" sldId="256"/>
        </pc:sldMkLst>
      </pc:sldChg>
      <pc:sldChg chg="modTransition">
        <pc:chgData name="Nguyen Thi Ngoc Trinh" userId="64acd1ad-9985-4a61-b7e7-5a1d4956582c" providerId="ADAL" clId="{B79E9900-78E5-48C6-BA65-71ECC837D940}" dt="2025-11-01T16:31:40.907" v="1"/>
        <pc:sldMkLst>
          <pc:docMk/>
          <pc:sldMk cId="0" sldId="257"/>
        </pc:sldMkLst>
      </pc:sldChg>
      <pc:sldChg chg="modTransition">
        <pc:chgData name="Nguyen Thi Ngoc Trinh" userId="64acd1ad-9985-4a61-b7e7-5a1d4956582c" providerId="ADAL" clId="{B79E9900-78E5-48C6-BA65-71ECC837D940}" dt="2025-11-01T16:31:42.269" v="2"/>
        <pc:sldMkLst>
          <pc:docMk/>
          <pc:sldMk cId="0" sldId="259"/>
        </pc:sldMkLst>
      </pc:sldChg>
      <pc:sldChg chg="modTransition">
        <pc:chgData name="Nguyen Thi Ngoc Trinh" userId="64acd1ad-9985-4a61-b7e7-5a1d4956582c" providerId="ADAL" clId="{B79E9900-78E5-48C6-BA65-71ECC837D940}" dt="2025-11-01T16:31:43.650" v="3"/>
        <pc:sldMkLst>
          <pc:docMk/>
          <pc:sldMk cId="0" sldId="260"/>
        </pc:sldMkLst>
      </pc:sldChg>
      <pc:sldChg chg="modTransition">
        <pc:chgData name="Nguyen Thi Ngoc Trinh" userId="64acd1ad-9985-4a61-b7e7-5a1d4956582c" providerId="ADAL" clId="{B79E9900-78E5-48C6-BA65-71ECC837D940}" dt="2025-11-01T16:31:55.176" v="8"/>
        <pc:sldMkLst>
          <pc:docMk/>
          <pc:sldMk cId="0" sldId="264"/>
        </pc:sldMkLst>
      </pc:sldChg>
      <pc:sldChg chg="modTransition">
        <pc:chgData name="Nguyen Thi Ngoc Trinh" userId="64acd1ad-9985-4a61-b7e7-5a1d4956582c" providerId="ADAL" clId="{B79E9900-78E5-48C6-BA65-71ECC837D940}" dt="2025-11-01T16:31:56.923" v="9"/>
        <pc:sldMkLst>
          <pc:docMk/>
          <pc:sldMk cId="0" sldId="265"/>
        </pc:sldMkLst>
      </pc:sldChg>
      <pc:sldChg chg="modTransition">
        <pc:chgData name="Nguyen Thi Ngoc Trinh" userId="64acd1ad-9985-4a61-b7e7-5a1d4956582c" providerId="ADAL" clId="{B79E9900-78E5-48C6-BA65-71ECC837D940}" dt="2025-11-01T16:31:59.913" v="10"/>
        <pc:sldMkLst>
          <pc:docMk/>
          <pc:sldMk cId="0" sldId="275"/>
        </pc:sldMkLst>
      </pc:sldChg>
      <pc:sldChg chg="modTransition">
        <pc:chgData name="Nguyen Thi Ngoc Trinh" userId="64acd1ad-9985-4a61-b7e7-5a1d4956582c" providerId="ADAL" clId="{B79E9900-78E5-48C6-BA65-71ECC837D940}" dt="2025-11-01T16:31:48.070" v="4"/>
        <pc:sldMkLst>
          <pc:docMk/>
          <pc:sldMk cId="945850433" sldId="278"/>
        </pc:sldMkLst>
      </pc:sldChg>
      <pc:sldChg chg="modTransition">
        <pc:chgData name="Nguyen Thi Ngoc Trinh" userId="64acd1ad-9985-4a61-b7e7-5a1d4956582c" providerId="ADAL" clId="{B79E9900-78E5-48C6-BA65-71ECC837D940}" dt="2025-11-01T16:31:49.375" v="5"/>
        <pc:sldMkLst>
          <pc:docMk/>
          <pc:sldMk cId="1366029898" sldId="279"/>
        </pc:sldMkLst>
      </pc:sldChg>
      <pc:sldChg chg="modTransition">
        <pc:chgData name="Nguyen Thi Ngoc Trinh" userId="64acd1ad-9985-4a61-b7e7-5a1d4956582c" providerId="ADAL" clId="{B79E9900-78E5-48C6-BA65-71ECC837D940}" dt="2025-11-01T16:31:50.675" v="6"/>
        <pc:sldMkLst>
          <pc:docMk/>
          <pc:sldMk cId="207808595" sldId="280"/>
        </pc:sldMkLst>
      </pc:sldChg>
      <pc:sldChg chg="modTransition">
        <pc:chgData name="Nguyen Thi Ngoc Trinh" userId="64acd1ad-9985-4a61-b7e7-5a1d4956582c" providerId="ADAL" clId="{B79E9900-78E5-48C6-BA65-71ECC837D940}" dt="2025-11-01T16:31:52.413" v="7"/>
        <pc:sldMkLst>
          <pc:docMk/>
          <pc:sldMk cId="2557560017" sldId="281"/>
        </pc:sldMkLst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11/1/2025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11/1/2025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11/1/2025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11/1/2025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11/1/2025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11/1/2025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11/1/2025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11/1/2025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11/1/2025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11/1/2025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11/1/2025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11/1/2025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svg"/><Relationship Id="rId7" Type="http://schemas.openxmlformats.org/officeDocument/2006/relationships/image" Target="../media/image6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image" Target="../media/image4.svg"/><Relationship Id="rId4" Type="http://schemas.openxmlformats.org/officeDocument/2006/relationships/image" Target="../media/image3.png"/><Relationship Id="rId9" Type="http://schemas.openxmlformats.org/officeDocument/2006/relationships/image" Target="../media/image8.sv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8.svg"/><Relationship Id="rId4" Type="http://schemas.openxmlformats.org/officeDocument/2006/relationships/image" Target="../media/image7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sv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2.svg"/><Relationship Id="rId4" Type="http://schemas.openxmlformats.org/officeDocument/2006/relationships/image" Target="../media/image11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svg"/><Relationship Id="rId7" Type="http://schemas.microsoft.com/office/2007/relationships/hdphoto" Target="../media/hdphoto1.wdp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3.png"/><Relationship Id="rId5" Type="http://schemas.openxmlformats.org/officeDocument/2006/relationships/image" Target="../media/image12.svg"/><Relationship Id="rId4" Type="http://schemas.openxmlformats.org/officeDocument/2006/relationships/image" Target="../media/image11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sv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4.jpeg"/><Relationship Id="rId5" Type="http://schemas.openxmlformats.org/officeDocument/2006/relationships/image" Target="../media/image12.svg"/><Relationship Id="rId4" Type="http://schemas.openxmlformats.org/officeDocument/2006/relationships/image" Target="../media/image11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sv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5.jpeg"/><Relationship Id="rId5" Type="http://schemas.openxmlformats.org/officeDocument/2006/relationships/image" Target="../media/image12.svg"/><Relationship Id="rId4" Type="http://schemas.openxmlformats.org/officeDocument/2006/relationships/image" Target="../media/image11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sv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6.jpeg"/><Relationship Id="rId5" Type="http://schemas.openxmlformats.org/officeDocument/2006/relationships/image" Target="../media/image12.svg"/><Relationship Id="rId4" Type="http://schemas.openxmlformats.org/officeDocument/2006/relationships/image" Target="../media/image11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sv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7.jpeg"/><Relationship Id="rId5" Type="http://schemas.openxmlformats.org/officeDocument/2006/relationships/image" Target="../media/image12.svg"/><Relationship Id="rId4" Type="http://schemas.openxmlformats.org/officeDocument/2006/relationships/image" Target="../media/image11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sv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8.jpeg"/><Relationship Id="rId5" Type="http://schemas.openxmlformats.org/officeDocument/2006/relationships/image" Target="../media/image12.svg"/><Relationship Id="rId4" Type="http://schemas.openxmlformats.org/officeDocument/2006/relationships/image" Target="../media/image11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png"/><Relationship Id="rId3" Type="http://schemas.openxmlformats.org/officeDocument/2006/relationships/image" Target="../media/image20.svg"/><Relationship Id="rId7" Type="http://schemas.openxmlformats.org/officeDocument/2006/relationships/image" Target="../media/image24.svg"/><Relationship Id="rId12" Type="http://schemas.openxmlformats.org/officeDocument/2006/relationships/image" Target="../media/image29.gif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3.png"/><Relationship Id="rId11" Type="http://schemas.openxmlformats.org/officeDocument/2006/relationships/image" Target="../media/image28.svg"/><Relationship Id="rId5" Type="http://schemas.openxmlformats.org/officeDocument/2006/relationships/image" Target="../media/image22.svg"/><Relationship Id="rId10" Type="http://schemas.openxmlformats.org/officeDocument/2006/relationships/image" Target="../media/image27.png"/><Relationship Id="rId4" Type="http://schemas.openxmlformats.org/officeDocument/2006/relationships/image" Target="../media/image21.png"/><Relationship Id="rId9" Type="http://schemas.openxmlformats.org/officeDocument/2006/relationships/image" Target="../media/image26.sv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2.jpeg"/><Relationship Id="rId3" Type="http://schemas.openxmlformats.org/officeDocument/2006/relationships/image" Target="../media/image20.svg"/><Relationship Id="rId7" Type="http://schemas.openxmlformats.org/officeDocument/2006/relationships/image" Target="../media/image31.jpe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0.jpeg"/><Relationship Id="rId5" Type="http://schemas.openxmlformats.org/officeDocument/2006/relationships/image" Target="../media/image26.svg"/><Relationship Id="rId4" Type="http://schemas.openxmlformats.org/officeDocument/2006/relationships/image" Target="../media/image25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5.png"/><Relationship Id="rId3" Type="http://schemas.openxmlformats.org/officeDocument/2006/relationships/image" Target="../media/image2.svg"/><Relationship Id="rId7" Type="http://schemas.openxmlformats.org/officeDocument/2006/relationships/image" Target="../media/image34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3.png"/><Relationship Id="rId5" Type="http://schemas.openxmlformats.org/officeDocument/2006/relationships/image" Target="../media/image8.svg"/><Relationship Id="rId4" Type="http://schemas.openxmlformats.org/officeDocument/2006/relationships/image" Target="../media/image7.png"/><Relationship Id="rId9" Type="http://schemas.openxmlformats.org/officeDocument/2006/relationships/image" Target="../media/image36.sv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E9E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-138112" y="-180475"/>
            <a:ext cx="18564224" cy="12387648"/>
            <a:chOff x="0" y="0"/>
            <a:chExt cx="24752298" cy="16516864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8283832" cy="8283832"/>
            </a:xfrm>
            <a:custGeom>
              <a:avLst/>
              <a:gdLst/>
              <a:ahLst/>
              <a:cxnLst/>
              <a:rect l="l" t="t" r="r" b="b"/>
              <a:pathLst>
                <a:path w="8283832" h="8283832">
                  <a:moveTo>
                    <a:pt x="0" y="0"/>
                  </a:moveTo>
                  <a:lnTo>
                    <a:pt x="8283832" y="0"/>
                  </a:lnTo>
                  <a:lnTo>
                    <a:pt x="8283832" y="8283832"/>
                  </a:lnTo>
                  <a:lnTo>
                    <a:pt x="0" y="828383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US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4" name="Freeform 4"/>
            <p:cNvSpPr/>
            <p:nvPr/>
          </p:nvSpPr>
          <p:spPr>
            <a:xfrm>
              <a:off x="8233943" y="0"/>
              <a:ext cx="8283832" cy="8283832"/>
            </a:xfrm>
            <a:custGeom>
              <a:avLst/>
              <a:gdLst/>
              <a:ahLst/>
              <a:cxnLst/>
              <a:rect l="l" t="t" r="r" b="b"/>
              <a:pathLst>
                <a:path w="8283832" h="8283832">
                  <a:moveTo>
                    <a:pt x="0" y="0"/>
                  </a:moveTo>
                  <a:lnTo>
                    <a:pt x="8283832" y="0"/>
                  </a:lnTo>
                  <a:lnTo>
                    <a:pt x="8283832" y="8283832"/>
                  </a:lnTo>
                  <a:lnTo>
                    <a:pt x="0" y="828383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US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5" name="Freeform 5"/>
            <p:cNvSpPr/>
            <p:nvPr/>
          </p:nvSpPr>
          <p:spPr>
            <a:xfrm>
              <a:off x="16468467" y="0"/>
              <a:ext cx="8283832" cy="8283832"/>
            </a:xfrm>
            <a:custGeom>
              <a:avLst/>
              <a:gdLst/>
              <a:ahLst/>
              <a:cxnLst/>
              <a:rect l="l" t="t" r="r" b="b"/>
              <a:pathLst>
                <a:path w="8283832" h="8283832">
                  <a:moveTo>
                    <a:pt x="0" y="0"/>
                  </a:moveTo>
                  <a:lnTo>
                    <a:pt x="8283831" y="0"/>
                  </a:lnTo>
                  <a:lnTo>
                    <a:pt x="8283831" y="8283832"/>
                  </a:lnTo>
                  <a:lnTo>
                    <a:pt x="0" y="828383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US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6" name="Freeform 6"/>
            <p:cNvSpPr/>
            <p:nvPr/>
          </p:nvSpPr>
          <p:spPr>
            <a:xfrm>
              <a:off x="0" y="8233032"/>
              <a:ext cx="8283832" cy="8283832"/>
            </a:xfrm>
            <a:custGeom>
              <a:avLst/>
              <a:gdLst/>
              <a:ahLst/>
              <a:cxnLst/>
              <a:rect l="l" t="t" r="r" b="b"/>
              <a:pathLst>
                <a:path w="8283832" h="8283832">
                  <a:moveTo>
                    <a:pt x="0" y="0"/>
                  </a:moveTo>
                  <a:lnTo>
                    <a:pt x="8283832" y="0"/>
                  </a:lnTo>
                  <a:lnTo>
                    <a:pt x="8283832" y="8283832"/>
                  </a:lnTo>
                  <a:lnTo>
                    <a:pt x="0" y="828383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US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7" name="Freeform 7"/>
            <p:cNvSpPr/>
            <p:nvPr/>
          </p:nvSpPr>
          <p:spPr>
            <a:xfrm>
              <a:off x="8233943" y="8233032"/>
              <a:ext cx="8283832" cy="8283832"/>
            </a:xfrm>
            <a:custGeom>
              <a:avLst/>
              <a:gdLst/>
              <a:ahLst/>
              <a:cxnLst/>
              <a:rect l="l" t="t" r="r" b="b"/>
              <a:pathLst>
                <a:path w="8283832" h="8283832">
                  <a:moveTo>
                    <a:pt x="0" y="0"/>
                  </a:moveTo>
                  <a:lnTo>
                    <a:pt x="8283832" y="0"/>
                  </a:lnTo>
                  <a:lnTo>
                    <a:pt x="8283832" y="8283832"/>
                  </a:lnTo>
                  <a:lnTo>
                    <a:pt x="0" y="828383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US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8" name="Freeform 8"/>
            <p:cNvSpPr/>
            <p:nvPr/>
          </p:nvSpPr>
          <p:spPr>
            <a:xfrm>
              <a:off x="16468467" y="8233032"/>
              <a:ext cx="8283832" cy="8283832"/>
            </a:xfrm>
            <a:custGeom>
              <a:avLst/>
              <a:gdLst/>
              <a:ahLst/>
              <a:cxnLst/>
              <a:rect l="l" t="t" r="r" b="b"/>
              <a:pathLst>
                <a:path w="8283832" h="8283832">
                  <a:moveTo>
                    <a:pt x="0" y="0"/>
                  </a:moveTo>
                  <a:lnTo>
                    <a:pt x="8283831" y="0"/>
                  </a:lnTo>
                  <a:lnTo>
                    <a:pt x="8283831" y="8283832"/>
                  </a:lnTo>
                  <a:lnTo>
                    <a:pt x="0" y="828383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US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1726403" y="2979764"/>
            <a:ext cx="14835194" cy="4841335"/>
            <a:chOff x="0" y="0"/>
            <a:chExt cx="2658299" cy="867513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2658299" cy="867513"/>
            </a:xfrm>
            <a:custGeom>
              <a:avLst/>
              <a:gdLst/>
              <a:ahLst/>
              <a:cxnLst/>
              <a:rect l="l" t="t" r="r" b="b"/>
              <a:pathLst>
                <a:path w="2658299" h="867513">
                  <a:moveTo>
                    <a:pt x="10437" y="0"/>
                  </a:moveTo>
                  <a:lnTo>
                    <a:pt x="2647862" y="0"/>
                  </a:lnTo>
                  <a:cubicBezTo>
                    <a:pt x="2650630" y="0"/>
                    <a:pt x="2653285" y="1100"/>
                    <a:pt x="2655242" y="3057"/>
                  </a:cubicBezTo>
                  <a:cubicBezTo>
                    <a:pt x="2657200" y="5014"/>
                    <a:pt x="2658299" y="7669"/>
                    <a:pt x="2658299" y="10437"/>
                  </a:cubicBezTo>
                  <a:lnTo>
                    <a:pt x="2658299" y="857075"/>
                  </a:lnTo>
                  <a:cubicBezTo>
                    <a:pt x="2658299" y="862840"/>
                    <a:pt x="2653626" y="867513"/>
                    <a:pt x="2647862" y="867513"/>
                  </a:cubicBezTo>
                  <a:lnTo>
                    <a:pt x="10437" y="867513"/>
                  </a:lnTo>
                  <a:cubicBezTo>
                    <a:pt x="7669" y="867513"/>
                    <a:pt x="5014" y="866413"/>
                    <a:pt x="3057" y="864456"/>
                  </a:cubicBezTo>
                  <a:cubicBezTo>
                    <a:pt x="1100" y="862498"/>
                    <a:pt x="0" y="859844"/>
                    <a:pt x="0" y="857075"/>
                  </a:cubicBezTo>
                  <a:lnTo>
                    <a:pt x="0" y="10437"/>
                  </a:lnTo>
                  <a:cubicBezTo>
                    <a:pt x="0" y="7669"/>
                    <a:pt x="1100" y="5014"/>
                    <a:pt x="3057" y="3057"/>
                  </a:cubicBezTo>
                  <a:cubicBezTo>
                    <a:pt x="5014" y="1100"/>
                    <a:pt x="7669" y="0"/>
                    <a:pt x="10437" y="0"/>
                  </a:cubicBezTo>
                  <a:close/>
                </a:path>
              </a:pathLst>
            </a:custGeom>
            <a:solidFill>
              <a:srgbClr val="FCFEF7"/>
            </a:solidFill>
            <a:ln w="38100" cap="sq">
              <a:solidFill>
                <a:srgbClr val="000000"/>
              </a:solidFill>
              <a:prstDash val="solid"/>
              <a:miter/>
            </a:ln>
          </p:spPr>
          <p:txBody>
            <a:bodyPr/>
            <a:lstStyle/>
            <a:p>
              <a:endParaRPr lang="en-US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0" y="-57150"/>
              <a:ext cx="2658299" cy="92466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14748"/>
                </a:lnSpc>
              </a:pPr>
              <a:r>
                <a:rPr lang="en-US" sz="9800" b="1">
                  <a:solidFill>
                    <a:srgbClr val="000000"/>
                  </a:solidFill>
                  <a:latin typeface="Times New Roman" panose="02020603050405020304" pitchFamily="18" charset="0"/>
                  <a:ea typeface="Asap Bold"/>
                  <a:cs typeface="Times New Roman" panose="02020603050405020304" pitchFamily="18" charset="0"/>
                  <a:sym typeface="Asap Bold"/>
                </a:rPr>
                <a:t>THỬ NGHIỆM:</a:t>
              </a:r>
            </a:p>
            <a:p>
              <a:pPr algn="ctr">
                <a:lnSpc>
                  <a:spcPts val="14748"/>
                </a:lnSpc>
              </a:pPr>
              <a:r>
                <a:rPr lang="en-US" sz="9800" b="1">
                  <a:solidFill>
                    <a:srgbClr val="000000"/>
                  </a:solidFill>
                  <a:latin typeface="Times New Roman" panose="02020603050405020304" pitchFamily="18" charset="0"/>
                  <a:ea typeface="Asap Bold"/>
                  <a:cs typeface="Times New Roman" panose="02020603050405020304" pitchFamily="18" charset="0"/>
                  <a:sym typeface="Asap Bold"/>
                </a:rPr>
                <a:t>CHANH SỦI BỌT MÀU</a:t>
              </a:r>
            </a:p>
          </p:txBody>
        </p:sp>
      </p:grpSp>
      <p:sp>
        <p:nvSpPr>
          <p:cNvPr id="14" name="TextBox 14"/>
          <p:cNvSpPr txBox="1"/>
          <p:nvPr/>
        </p:nvSpPr>
        <p:spPr>
          <a:xfrm>
            <a:off x="3949917" y="-254938"/>
            <a:ext cx="10453481" cy="1712007"/>
          </a:xfrm>
          <a:prstGeom prst="rect">
            <a:avLst/>
          </a:prstGeom>
        </p:spPr>
        <p:txBody>
          <a:bodyPr lIns="50800" tIns="50800" rIns="50800" bIns="50800" rtlCol="0" anchor="ctr"/>
          <a:lstStyle/>
          <a:p>
            <a:pPr marL="0" lvl="0" indent="0" algn="ctr">
              <a:lnSpc>
                <a:spcPts val="5880"/>
              </a:lnSpc>
              <a:spcBef>
                <a:spcPct val="0"/>
              </a:spcBef>
            </a:pPr>
            <a:r>
              <a:rPr lang="en-US" sz="4200" b="1" u="none">
                <a:solidFill>
                  <a:srgbClr val="101010"/>
                </a:solidFill>
                <a:latin typeface="Times New Roman" panose="02020603050405020304" pitchFamily="18" charset="0"/>
                <a:ea typeface="Asap Bold"/>
                <a:cs typeface="Times New Roman" panose="02020603050405020304" pitchFamily="18" charset="0"/>
                <a:sym typeface="Asap Bold"/>
              </a:rPr>
              <a:t>ỦY BAN NH</a:t>
            </a:r>
            <a:r>
              <a:rPr lang="en-US" sz="4200" b="1">
                <a:solidFill>
                  <a:srgbClr val="101010"/>
                </a:solidFill>
                <a:latin typeface="Times New Roman" panose="02020603050405020304" pitchFamily="18" charset="0"/>
                <a:ea typeface="Asap Bold"/>
                <a:cs typeface="Times New Roman" panose="02020603050405020304" pitchFamily="18" charset="0"/>
                <a:sym typeface="Asap Bold"/>
              </a:rPr>
              <a:t>ÂN DÂN PHƯỜNG HÒA LỢI</a:t>
            </a:r>
            <a:endParaRPr lang="en-US" sz="4200" b="1" u="none">
              <a:solidFill>
                <a:srgbClr val="101010"/>
              </a:solidFill>
              <a:latin typeface="Times New Roman" panose="02020603050405020304" pitchFamily="18" charset="0"/>
              <a:ea typeface="Asap Bold"/>
              <a:cs typeface="Times New Roman" panose="02020603050405020304" pitchFamily="18" charset="0"/>
              <a:sym typeface="Asap Bold"/>
            </a:endParaRPr>
          </a:p>
        </p:txBody>
      </p:sp>
      <p:sp>
        <p:nvSpPr>
          <p:cNvPr id="15" name="Freeform 15"/>
          <p:cNvSpPr/>
          <p:nvPr/>
        </p:nvSpPr>
        <p:spPr>
          <a:xfrm rot="-979749">
            <a:off x="416303" y="6490480"/>
            <a:ext cx="2620201" cy="3153414"/>
          </a:xfrm>
          <a:custGeom>
            <a:avLst/>
            <a:gdLst/>
            <a:ahLst/>
            <a:cxnLst/>
            <a:rect l="l" t="t" r="r" b="b"/>
            <a:pathLst>
              <a:path w="2620201" h="3153414">
                <a:moveTo>
                  <a:pt x="0" y="0"/>
                </a:moveTo>
                <a:lnTo>
                  <a:pt x="2620200" y="0"/>
                </a:lnTo>
                <a:lnTo>
                  <a:pt x="2620200" y="3153414"/>
                </a:lnTo>
                <a:lnTo>
                  <a:pt x="0" y="3153414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6" name="Freeform 16"/>
          <p:cNvSpPr/>
          <p:nvPr/>
        </p:nvSpPr>
        <p:spPr>
          <a:xfrm rot="614464">
            <a:off x="15363834" y="6759243"/>
            <a:ext cx="2699858" cy="2765218"/>
          </a:xfrm>
          <a:custGeom>
            <a:avLst/>
            <a:gdLst/>
            <a:ahLst/>
            <a:cxnLst/>
            <a:rect l="l" t="t" r="r" b="b"/>
            <a:pathLst>
              <a:path w="2699858" h="2765218">
                <a:moveTo>
                  <a:pt x="0" y="0"/>
                </a:moveTo>
                <a:lnTo>
                  <a:pt x="2699858" y="0"/>
                </a:lnTo>
                <a:lnTo>
                  <a:pt x="2699858" y="2765217"/>
                </a:lnTo>
                <a:lnTo>
                  <a:pt x="0" y="2765217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7" name="Freeform 17"/>
          <p:cNvSpPr/>
          <p:nvPr/>
        </p:nvSpPr>
        <p:spPr>
          <a:xfrm rot="-438185">
            <a:off x="14996432" y="-593702"/>
            <a:ext cx="4437529" cy="4114800"/>
          </a:xfrm>
          <a:custGeom>
            <a:avLst/>
            <a:gdLst/>
            <a:ahLst/>
            <a:cxnLst/>
            <a:rect l="l" t="t" r="r" b="b"/>
            <a:pathLst>
              <a:path w="4437529" h="4114800">
                <a:moveTo>
                  <a:pt x="0" y="0"/>
                </a:moveTo>
                <a:lnTo>
                  <a:pt x="4437529" y="0"/>
                </a:lnTo>
                <a:lnTo>
                  <a:pt x="4437529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8" name="Freeform 18"/>
          <p:cNvSpPr/>
          <p:nvPr/>
        </p:nvSpPr>
        <p:spPr>
          <a:xfrm>
            <a:off x="-2060922" y="546116"/>
            <a:ext cx="4437529" cy="4114800"/>
          </a:xfrm>
          <a:custGeom>
            <a:avLst/>
            <a:gdLst/>
            <a:ahLst/>
            <a:cxnLst/>
            <a:rect l="l" t="t" r="r" b="b"/>
            <a:pathLst>
              <a:path w="4437529" h="4114800">
                <a:moveTo>
                  <a:pt x="0" y="0"/>
                </a:moveTo>
                <a:lnTo>
                  <a:pt x="4437529" y="0"/>
                </a:lnTo>
                <a:lnTo>
                  <a:pt x="4437529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0" name="TextBox 14">
            <a:extLst>
              <a:ext uri="{FF2B5EF4-FFF2-40B4-BE49-F238E27FC236}">
                <a16:creationId xmlns:a16="http://schemas.microsoft.com/office/drawing/2014/main" id="{720C084C-BAAA-3123-FC55-3D3FD2A0EF1A}"/>
              </a:ext>
            </a:extLst>
          </p:cNvPr>
          <p:cNvSpPr txBox="1"/>
          <p:nvPr/>
        </p:nvSpPr>
        <p:spPr>
          <a:xfrm>
            <a:off x="4608021" y="948820"/>
            <a:ext cx="9212619" cy="1712007"/>
          </a:xfrm>
          <a:prstGeom prst="rect">
            <a:avLst/>
          </a:prstGeom>
        </p:spPr>
        <p:txBody>
          <a:bodyPr lIns="50800" tIns="50800" rIns="50800" bIns="50800" rtlCol="0" anchor="ctr"/>
          <a:lstStyle/>
          <a:p>
            <a:pPr marL="0" lvl="0" indent="0" algn="ctr">
              <a:lnSpc>
                <a:spcPts val="5880"/>
              </a:lnSpc>
              <a:spcBef>
                <a:spcPct val="0"/>
              </a:spcBef>
            </a:pPr>
            <a:r>
              <a:rPr lang="en-US" sz="4200" b="1">
                <a:solidFill>
                  <a:srgbClr val="101010"/>
                </a:solidFill>
                <a:latin typeface="Times New Roman" panose="02020603050405020304" pitchFamily="18" charset="0"/>
                <a:ea typeface="Asap Bold"/>
                <a:cs typeface="Times New Roman" panose="02020603050405020304" pitchFamily="18" charset="0"/>
                <a:sym typeface="Asap Bold"/>
              </a:rPr>
              <a:t>TRƯỜNG MẦM NON  HÒA LỢI</a:t>
            </a:r>
            <a:endParaRPr lang="en-US" sz="4200" b="1" u="none">
              <a:solidFill>
                <a:srgbClr val="101010"/>
              </a:solidFill>
              <a:latin typeface="Times New Roman" panose="02020603050405020304" pitchFamily="18" charset="0"/>
              <a:ea typeface="Asap Bold"/>
              <a:cs typeface="Times New Roman" panose="02020603050405020304" pitchFamily="18" charset="0"/>
              <a:sym typeface="Asap Bold"/>
            </a:endParaRPr>
          </a:p>
        </p:txBody>
      </p:sp>
      <p:sp>
        <p:nvSpPr>
          <p:cNvPr id="21" name="TextBox 14">
            <a:extLst>
              <a:ext uri="{FF2B5EF4-FFF2-40B4-BE49-F238E27FC236}">
                <a16:creationId xmlns:a16="http://schemas.microsoft.com/office/drawing/2014/main" id="{326FC0D3-5AB4-143F-99C3-E6B870D901CA}"/>
              </a:ext>
            </a:extLst>
          </p:cNvPr>
          <p:cNvSpPr txBox="1"/>
          <p:nvPr/>
        </p:nvSpPr>
        <p:spPr>
          <a:xfrm>
            <a:off x="4357759" y="8196589"/>
            <a:ext cx="9212619" cy="1712007"/>
          </a:xfrm>
          <a:prstGeom prst="rect">
            <a:avLst/>
          </a:prstGeom>
        </p:spPr>
        <p:txBody>
          <a:bodyPr lIns="50800" tIns="50800" rIns="50800" bIns="50800" rtlCol="0" anchor="ctr"/>
          <a:lstStyle/>
          <a:p>
            <a:pPr marL="0" lvl="0" indent="0" algn="ctr">
              <a:lnSpc>
                <a:spcPts val="5880"/>
              </a:lnSpc>
              <a:spcBef>
                <a:spcPct val="0"/>
              </a:spcBef>
            </a:pPr>
            <a:r>
              <a:rPr lang="en-US" sz="4200" b="1">
                <a:solidFill>
                  <a:srgbClr val="101010"/>
                </a:solidFill>
                <a:latin typeface="Times New Roman" panose="02020603050405020304" pitchFamily="18" charset="0"/>
                <a:ea typeface="Asap Bold"/>
                <a:cs typeface="Times New Roman" panose="02020603050405020304" pitchFamily="18" charset="0"/>
                <a:sym typeface="Asap Bold"/>
              </a:rPr>
              <a:t>TỔ KHỐI MẦM</a:t>
            </a:r>
            <a:endParaRPr lang="en-US" sz="4200" b="1" u="none">
              <a:solidFill>
                <a:srgbClr val="101010"/>
              </a:solidFill>
              <a:latin typeface="Times New Roman" panose="02020603050405020304" pitchFamily="18" charset="0"/>
              <a:ea typeface="Asap Bold"/>
              <a:cs typeface="Times New Roman" panose="02020603050405020304" pitchFamily="18" charset="0"/>
              <a:sym typeface="Asap Bold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400">
        <p14:reveal/>
      </p:transition>
    </mc:Choice>
    <mc:Fallback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E9E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-138112" y="8104307"/>
            <a:ext cx="18564224" cy="6212874"/>
            <a:chOff x="0" y="0"/>
            <a:chExt cx="24752298" cy="8283832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8283832" cy="8283832"/>
            </a:xfrm>
            <a:custGeom>
              <a:avLst/>
              <a:gdLst/>
              <a:ahLst/>
              <a:cxnLst/>
              <a:rect l="l" t="t" r="r" b="b"/>
              <a:pathLst>
                <a:path w="8283832" h="8283832">
                  <a:moveTo>
                    <a:pt x="0" y="0"/>
                  </a:moveTo>
                  <a:lnTo>
                    <a:pt x="8283832" y="0"/>
                  </a:lnTo>
                  <a:lnTo>
                    <a:pt x="8283832" y="8283832"/>
                  </a:lnTo>
                  <a:lnTo>
                    <a:pt x="0" y="828383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4" name="Freeform 4"/>
            <p:cNvSpPr/>
            <p:nvPr/>
          </p:nvSpPr>
          <p:spPr>
            <a:xfrm>
              <a:off x="8233943" y="0"/>
              <a:ext cx="8283832" cy="8283832"/>
            </a:xfrm>
            <a:custGeom>
              <a:avLst/>
              <a:gdLst/>
              <a:ahLst/>
              <a:cxnLst/>
              <a:rect l="l" t="t" r="r" b="b"/>
              <a:pathLst>
                <a:path w="8283832" h="8283832">
                  <a:moveTo>
                    <a:pt x="0" y="0"/>
                  </a:moveTo>
                  <a:lnTo>
                    <a:pt x="8283832" y="0"/>
                  </a:lnTo>
                  <a:lnTo>
                    <a:pt x="8283832" y="8283832"/>
                  </a:lnTo>
                  <a:lnTo>
                    <a:pt x="0" y="828383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5" name="Freeform 5"/>
            <p:cNvSpPr/>
            <p:nvPr/>
          </p:nvSpPr>
          <p:spPr>
            <a:xfrm>
              <a:off x="16468467" y="0"/>
              <a:ext cx="8283832" cy="8283832"/>
            </a:xfrm>
            <a:custGeom>
              <a:avLst/>
              <a:gdLst/>
              <a:ahLst/>
              <a:cxnLst/>
              <a:rect l="l" t="t" r="r" b="b"/>
              <a:pathLst>
                <a:path w="8283832" h="8283832">
                  <a:moveTo>
                    <a:pt x="0" y="0"/>
                  </a:moveTo>
                  <a:lnTo>
                    <a:pt x="8283831" y="0"/>
                  </a:lnTo>
                  <a:lnTo>
                    <a:pt x="8283831" y="8283832"/>
                  </a:lnTo>
                  <a:lnTo>
                    <a:pt x="0" y="828383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6889345" y="5031137"/>
            <a:ext cx="11167228" cy="9438590"/>
            <a:chOff x="0" y="0"/>
            <a:chExt cx="14889637" cy="12584786"/>
          </a:xfrm>
        </p:grpSpPr>
        <p:sp>
          <p:nvSpPr>
            <p:cNvPr id="7" name="Freeform 7"/>
            <p:cNvSpPr/>
            <p:nvPr/>
          </p:nvSpPr>
          <p:spPr>
            <a:xfrm rot="-1856826">
              <a:off x="4553760" y="5967579"/>
              <a:ext cx="5916706" cy="5486400"/>
            </a:xfrm>
            <a:custGeom>
              <a:avLst/>
              <a:gdLst/>
              <a:ahLst/>
              <a:cxnLst/>
              <a:rect l="l" t="t" r="r" b="b"/>
              <a:pathLst>
                <a:path w="5916706" h="5486400">
                  <a:moveTo>
                    <a:pt x="0" y="0"/>
                  </a:moveTo>
                  <a:lnTo>
                    <a:pt x="5916706" y="0"/>
                  </a:lnTo>
                  <a:lnTo>
                    <a:pt x="5916706" y="5486400"/>
                  </a:lnTo>
                  <a:lnTo>
                    <a:pt x="0" y="54864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8" name="Freeform 8"/>
            <p:cNvSpPr/>
            <p:nvPr/>
          </p:nvSpPr>
          <p:spPr>
            <a:xfrm rot="-1856826">
              <a:off x="989537" y="3515752"/>
              <a:ext cx="5916706" cy="5486400"/>
            </a:xfrm>
            <a:custGeom>
              <a:avLst/>
              <a:gdLst/>
              <a:ahLst/>
              <a:cxnLst/>
              <a:rect l="l" t="t" r="r" b="b"/>
              <a:pathLst>
                <a:path w="5916706" h="5486400">
                  <a:moveTo>
                    <a:pt x="0" y="0"/>
                  </a:moveTo>
                  <a:lnTo>
                    <a:pt x="5916706" y="0"/>
                  </a:lnTo>
                  <a:lnTo>
                    <a:pt x="5916706" y="5486400"/>
                  </a:lnTo>
                  <a:lnTo>
                    <a:pt x="0" y="54864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9" name="Freeform 9"/>
            <p:cNvSpPr/>
            <p:nvPr/>
          </p:nvSpPr>
          <p:spPr>
            <a:xfrm rot="-663569">
              <a:off x="8501650" y="516550"/>
              <a:ext cx="5916706" cy="5486400"/>
            </a:xfrm>
            <a:custGeom>
              <a:avLst/>
              <a:gdLst/>
              <a:ahLst/>
              <a:cxnLst/>
              <a:rect l="l" t="t" r="r" b="b"/>
              <a:pathLst>
                <a:path w="5916706" h="5486400">
                  <a:moveTo>
                    <a:pt x="0" y="0"/>
                  </a:moveTo>
                  <a:lnTo>
                    <a:pt x="5916706" y="0"/>
                  </a:lnTo>
                  <a:lnTo>
                    <a:pt x="5916706" y="5486400"/>
                  </a:lnTo>
                  <a:lnTo>
                    <a:pt x="0" y="54864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19" name="Group 19"/>
          <p:cNvGrpSpPr/>
          <p:nvPr/>
        </p:nvGrpSpPr>
        <p:grpSpPr>
          <a:xfrm>
            <a:off x="215562" y="3876262"/>
            <a:ext cx="8509927" cy="4228045"/>
            <a:chOff x="0" y="-15192"/>
            <a:chExt cx="1179889" cy="389930"/>
          </a:xfrm>
        </p:grpSpPr>
        <p:sp>
          <p:nvSpPr>
            <p:cNvPr id="20" name="Freeform 20"/>
            <p:cNvSpPr/>
            <p:nvPr/>
          </p:nvSpPr>
          <p:spPr>
            <a:xfrm>
              <a:off x="0" y="0"/>
              <a:ext cx="1179889" cy="374738"/>
            </a:xfrm>
            <a:custGeom>
              <a:avLst/>
              <a:gdLst/>
              <a:ahLst/>
              <a:cxnLst/>
              <a:rect l="l" t="t" r="r" b="b"/>
              <a:pathLst>
                <a:path w="1078678" h="193517">
                  <a:moveTo>
                    <a:pt x="22821" y="0"/>
                  </a:moveTo>
                  <a:lnTo>
                    <a:pt x="1055857" y="0"/>
                  </a:lnTo>
                  <a:cubicBezTo>
                    <a:pt x="1068460" y="0"/>
                    <a:pt x="1078678" y="10217"/>
                    <a:pt x="1078678" y="22821"/>
                  </a:cubicBezTo>
                  <a:lnTo>
                    <a:pt x="1078678" y="170695"/>
                  </a:lnTo>
                  <a:cubicBezTo>
                    <a:pt x="1078678" y="183299"/>
                    <a:pt x="1068460" y="193517"/>
                    <a:pt x="1055857" y="193517"/>
                  </a:cubicBezTo>
                  <a:lnTo>
                    <a:pt x="22821" y="193517"/>
                  </a:lnTo>
                  <a:cubicBezTo>
                    <a:pt x="10217" y="193517"/>
                    <a:pt x="0" y="183299"/>
                    <a:pt x="0" y="170695"/>
                  </a:cubicBezTo>
                  <a:lnTo>
                    <a:pt x="0" y="22821"/>
                  </a:lnTo>
                  <a:cubicBezTo>
                    <a:pt x="0" y="10217"/>
                    <a:pt x="10217" y="0"/>
                    <a:pt x="22821" y="0"/>
                  </a:cubicBezTo>
                  <a:close/>
                </a:path>
              </a:pathLst>
            </a:custGeom>
            <a:solidFill>
              <a:srgbClr val="FCFEF7"/>
            </a:solidFill>
            <a:ln w="38100" cap="sq">
              <a:solidFill>
                <a:srgbClr val="000000"/>
              </a:solidFill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1" name="TextBox 21"/>
            <p:cNvSpPr txBox="1"/>
            <p:nvPr/>
          </p:nvSpPr>
          <p:spPr>
            <a:xfrm>
              <a:off x="865" y="-15192"/>
              <a:ext cx="1126656" cy="374738"/>
            </a:xfrm>
            <a:prstGeom prst="rect">
              <a:avLst/>
            </a:prstGeom>
          </p:spPr>
          <p:txBody>
            <a:bodyPr lIns="254000" tIns="254000" rIns="254000" bIns="254000" rtlCol="0" anchor="ctr"/>
            <a:lstStyle/>
            <a:p>
              <a:r>
                <a:rPr lang="vi-VN" sz="3200" b="1"/>
                <a:t>Kiến thức:</a:t>
              </a:r>
              <a:r>
                <a:rPr lang="vi-VN" sz="3200"/>
                <a:t> Trẻ hiểu chanh có chứa axit, khi phản ứng với baking soda sẽ tạo ra bọt khí sủi lên.</a:t>
              </a:r>
            </a:p>
            <a:p>
              <a:r>
                <a:rPr lang="vi-VN" sz="3200" b="1"/>
                <a:t>Kỹ năng:</a:t>
              </a:r>
              <a:r>
                <a:rPr lang="vi-VN" sz="3200"/>
                <a:t> Quan sát, phán đoán, đặt câu hỏi, thực hành thí nghiệm đơn giản.</a:t>
              </a:r>
            </a:p>
            <a:p>
              <a:r>
                <a:rPr lang="vi-VN" sz="3200" b="1"/>
                <a:t>Thái độ:</a:t>
              </a:r>
              <a:r>
                <a:rPr lang="vi-VN" sz="3200"/>
                <a:t> Hứng thú, tò mò, yêu thích khoa học, hợp tác trong hoạt động nhóm</a:t>
              </a:r>
            </a:p>
          </p:txBody>
        </p:sp>
      </p:grpSp>
      <p:grpSp>
        <p:nvGrpSpPr>
          <p:cNvPr id="22" name="Group 22"/>
          <p:cNvGrpSpPr/>
          <p:nvPr/>
        </p:nvGrpSpPr>
        <p:grpSpPr>
          <a:xfrm>
            <a:off x="9418770" y="2651063"/>
            <a:ext cx="7954830" cy="4016236"/>
            <a:chOff x="0" y="-9461"/>
            <a:chExt cx="1078678" cy="202978"/>
          </a:xfrm>
        </p:grpSpPr>
        <p:sp>
          <p:nvSpPr>
            <p:cNvPr id="23" name="Freeform 23"/>
            <p:cNvSpPr/>
            <p:nvPr/>
          </p:nvSpPr>
          <p:spPr>
            <a:xfrm>
              <a:off x="0" y="0"/>
              <a:ext cx="1078678" cy="193517"/>
            </a:xfrm>
            <a:custGeom>
              <a:avLst/>
              <a:gdLst/>
              <a:ahLst/>
              <a:cxnLst/>
              <a:rect l="l" t="t" r="r" b="b"/>
              <a:pathLst>
                <a:path w="1078678" h="193517">
                  <a:moveTo>
                    <a:pt x="22821" y="0"/>
                  </a:moveTo>
                  <a:lnTo>
                    <a:pt x="1055857" y="0"/>
                  </a:lnTo>
                  <a:cubicBezTo>
                    <a:pt x="1068460" y="0"/>
                    <a:pt x="1078678" y="10217"/>
                    <a:pt x="1078678" y="22821"/>
                  </a:cubicBezTo>
                  <a:lnTo>
                    <a:pt x="1078678" y="170695"/>
                  </a:lnTo>
                  <a:cubicBezTo>
                    <a:pt x="1078678" y="183299"/>
                    <a:pt x="1068460" y="193517"/>
                    <a:pt x="1055857" y="193517"/>
                  </a:cubicBezTo>
                  <a:lnTo>
                    <a:pt x="22821" y="193517"/>
                  </a:lnTo>
                  <a:cubicBezTo>
                    <a:pt x="10217" y="193517"/>
                    <a:pt x="0" y="183299"/>
                    <a:pt x="0" y="170695"/>
                  </a:cubicBezTo>
                  <a:lnTo>
                    <a:pt x="0" y="22821"/>
                  </a:lnTo>
                  <a:cubicBezTo>
                    <a:pt x="0" y="10217"/>
                    <a:pt x="10217" y="0"/>
                    <a:pt x="22821" y="0"/>
                  </a:cubicBezTo>
                  <a:close/>
                </a:path>
              </a:pathLst>
            </a:custGeom>
            <a:solidFill>
              <a:srgbClr val="FCFEF7"/>
            </a:solidFill>
            <a:ln w="38100" cap="sq">
              <a:solidFill>
                <a:srgbClr val="000000"/>
              </a:solidFill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4" name="TextBox 24"/>
            <p:cNvSpPr txBox="1"/>
            <p:nvPr/>
          </p:nvSpPr>
          <p:spPr>
            <a:xfrm>
              <a:off x="16025" y="-9461"/>
              <a:ext cx="1046628" cy="193517"/>
            </a:xfrm>
            <a:prstGeom prst="rect">
              <a:avLst/>
            </a:prstGeom>
          </p:spPr>
          <p:txBody>
            <a:bodyPr lIns="254000" tIns="254000" rIns="254000" bIns="254000" rtlCol="0" anchor="ctr"/>
            <a:lstStyle/>
            <a:p>
              <a:r>
                <a:rPr lang="vi-VN" sz="3200" b="1"/>
                <a:t>Nguyên liệu:</a:t>
              </a:r>
              <a:r>
                <a:rPr lang="vi-VN" sz="3200"/>
                <a:t> Chanh tươi, baking soda, màu thực phẩm các màu.</a:t>
              </a:r>
            </a:p>
            <a:p>
              <a:r>
                <a:rPr lang="vi-VN" sz="3200" b="1"/>
                <a:t>Dụng cụ:</a:t>
              </a:r>
              <a:r>
                <a:rPr lang="vi-VN" sz="3200"/>
                <a:t> Dao (dùng cho giáo viên cắt chanh), thớt, khay, thìa, đĩa hoặc các vật liệu tạo hình khác. </a:t>
              </a:r>
            </a:p>
          </p:txBody>
        </p:sp>
      </p:grpSp>
      <p:sp>
        <p:nvSpPr>
          <p:cNvPr id="28" name="TextBox 28"/>
          <p:cNvSpPr txBox="1"/>
          <p:nvPr/>
        </p:nvSpPr>
        <p:spPr>
          <a:xfrm>
            <a:off x="248219" y="2920679"/>
            <a:ext cx="5184265" cy="95558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8060"/>
              </a:lnSpc>
            </a:pPr>
            <a:r>
              <a:rPr lang="en-US" sz="6200" b="1">
                <a:solidFill>
                  <a:srgbClr val="000000"/>
                </a:solidFill>
                <a:latin typeface="Asap Bold"/>
                <a:ea typeface="Asap Bold"/>
                <a:cs typeface="Asap Bold"/>
                <a:sym typeface="Asap Bold"/>
              </a:rPr>
              <a:t>YÊU CẦU</a:t>
            </a:r>
          </a:p>
        </p:txBody>
      </p:sp>
      <p:sp>
        <p:nvSpPr>
          <p:cNvPr id="29" name="TextBox 29"/>
          <p:cNvSpPr txBox="1"/>
          <p:nvPr/>
        </p:nvSpPr>
        <p:spPr>
          <a:xfrm>
            <a:off x="16438573" y="21590"/>
            <a:ext cx="5904379" cy="100711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8060"/>
              </a:lnSpc>
            </a:pPr>
            <a:r>
              <a:rPr lang="en-US" sz="6200" b="1">
                <a:solidFill>
                  <a:srgbClr val="F8CAB9">
                    <a:alpha val="0"/>
                  </a:srgbClr>
                </a:solidFill>
                <a:latin typeface="Asap Bold"/>
                <a:ea typeface="Asap Bold"/>
                <a:cs typeface="Asap Bold"/>
                <a:sym typeface="Asap Bold"/>
              </a:rPr>
              <a:t>.</a:t>
            </a:r>
          </a:p>
        </p:txBody>
      </p:sp>
      <p:sp>
        <p:nvSpPr>
          <p:cNvPr id="30" name="TextBox 28">
            <a:extLst>
              <a:ext uri="{FF2B5EF4-FFF2-40B4-BE49-F238E27FC236}">
                <a16:creationId xmlns:a16="http://schemas.microsoft.com/office/drawing/2014/main" id="{7BDBB670-6B00-EC54-CA6D-A431DCBF5CDD}"/>
              </a:ext>
            </a:extLst>
          </p:cNvPr>
          <p:cNvSpPr txBox="1"/>
          <p:nvPr/>
        </p:nvSpPr>
        <p:spPr>
          <a:xfrm>
            <a:off x="9380670" y="1508279"/>
            <a:ext cx="3925579" cy="95558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8060"/>
              </a:lnSpc>
            </a:pPr>
            <a:r>
              <a:rPr lang="en-US" sz="6200" b="1">
                <a:solidFill>
                  <a:srgbClr val="000000"/>
                </a:solidFill>
                <a:latin typeface="Asap Bold"/>
                <a:ea typeface="Asap Bold"/>
                <a:cs typeface="Asap Bold"/>
                <a:sym typeface="Asap Bold"/>
              </a:rPr>
              <a:t>CHUẨN BỊ</a:t>
            </a:r>
          </a:p>
        </p:txBody>
      </p:sp>
    </p:spTree>
  </p:cSld>
  <p:clrMapOvr>
    <a:masterClrMapping/>
  </p:clrMapOvr>
  <p:transition spd="slow">
    <p:push dir="u"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A7DDD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-138112" y="-353813"/>
            <a:ext cx="18564224" cy="12387648"/>
            <a:chOff x="0" y="0"/>
            <a:chExt cx="24752298" cy="16516864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8283832" cy="8283832"/>
            </a:xfrm>
            <a:custGeom>
              <a:avLst/>
              <a:gdLst/>
              <a:ahLst/>
              <a:cxnLst/>
              <a:rect l="l" t="t" r="r" b="b"/>
              <a:pathLst>
                <a:path w="8283832" h="8283832">
                  <a:moveTo>
                    <a:pt x="0" y="0"/>
                  </a:moveTo>
                  <a:lnTo>
                    <a:pt x="8283832" y="0"/>
                  </a:lnTo>
                  <a:lnTo>
                    <a:pt x="8283832" y="8283832"/>
                  </a:lnTo>
                  <a:lnTo>
                    <a:pt x="0" y="828383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19999"/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US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4" name="Freeform 4"/>
            <p:cNvSpPr/>
            <p:nvPr/>
          </p:nvSpPr>
          <p:spPr>
            <a:xfrm>
              <a:off x="8233943" y="0"/>
              <a:ext cx="8283832" cy="8283832"/>
            </a:xfrm>
            <a:custGeom>
              <a:avLst/>
              <a:gdLst/>
              <a:ahLst/>
              <a:cxnLst/>
              <a:rect l="l" t="t" r="r" b="b"/>
              <a:pathLst>
                <a:path w="8283832" h="8283832">
                  <a:moveTo>
                    <a:pt x="0" y="0"/>
                  </a:moveTo>
                  <a:lnTo>
                    <a:pt x="8283832" y="0"/>
                  </a:lnTo>
                  <a:lnTo>
                    <a:pt x="8283832" y="8283832"/>
                  </a:lnTo>
                  <a:lnTo>
                    <a:pt x="0" y="828383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19999"/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US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5" name="Freeform 5"/>
            <p:cNvSpPr/>
            <p:nvPr/>
          </p:nvSpPr>
          <p:spPr>
            <a:xfrm>
              <a:off x="16468467" y="0"/>
              <a:ext cx="8283832" cy="8283832"/>
            </a:xfrm>
            <a:custGeom>
              <a:avLst/>
              <a:gdLst/>
              <a:ahLst/>
              <a:cxnLst/>
              <a:rect l="l" t="t" r="r" b="b"/>
              <a:pathLst>
                <a:path w="8283832" h="8283832">
                  <a:moveTo>
                    <a:pt x="0" y="0"/>
                  </a:moveTo>
                  <a:lnTo>
                    <a:pt x="8283831" y="0"/>
                  </a:lnTo>
                  <a:lnTo>
                    <a:pt x="8283831" y="8283832"/>
                  </a:lnTo>
                  <a:lnTo>
                    <a:pt x="0" y="828383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19999"/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US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6" name="Freeform 6"/>
            <p:cNvSpPr/>
            <p:nvPr/>
          </p:nvSpPr>
          <p:spPr>
            <a:xfrm>
              <a:off x="0" y="8233032"/>
              <a:ext cx="8283832" cy="8283832"/>
            </a:xfrm>
            <a:custGeom>
              <a:avLst/>
              <a:gdLst/>
              <a:ahLst/>
              <a:cxnLst/>
              <a:rect l="l" t="t" r="r" b="b"/>
              <a:pathLst>
                <a:path w="8283832" h="8283832">
                  <a:moveTo>
                    <a:pt x="0" y="0"/>
                  </a:moveTo>
                  <a:lnTo>
                    <a:pt x="8283832" y="0"/>
                  </a:lnTo>
                  <a:lnTo>
                    <a:pt x="8283832" y="8283832"/>
                  </a:lnTo>
                  <a:lnTo>
                    <a:pt x="0" y="828383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19999"/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US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7" name="Freeform 7"/>
            <p:cNvSpPr/>
            <p:nvPr/>
          </p:nvSpPr>
          <p:spPr>
            <a:xfrm>
              <a:off x="8233943" y="8233032"/>
              <a:ext cx="8283832" cy="8283832"/>
            </a:xfrm>
            <a:custGeom>
              <a:avLst/>
              <a:gdLst/>
              <a:ahLst/>
              <a:cxnLst/>
              <a:rect l="l" t="t" r="r" b="b"/>
              <a:pathLst>
                <a:path w="8283832" h="8283832">
                  <a:moveTo>
                    <a:pt x="0" y="0"/>
                  </a:moveTo>
                  <a:lnTo>
                    <a:pt x="8283832" y="0"/>
                  </a:lnTo>
                  <a:lnTo>
                    <a:pt x="8283832" y="8283832"/>
                  </a:lnTo>
                  <a:lnTo>
                    <a:pt x="0" y="828383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19999"/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US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8" name="Freeform 8"/>
            <p:cNvSpPr/>
            <p:nvPr/>
          </p:nvSpPr>
          <p:spPr>
            <a:xfrm>
              <a:off x="16468467" y="8233032"/>
              <a:ext cx="8283832" cy="8283832"/>
            </a:xfrm>
            <a:custGeom>
              <a:avLst/>
              <a:gdLst/>
              <a:ahLst/>
              <a:cxnLst/>
              <a:rect l="l" t="t" r="r" b="b"/>
              <a:pathLst>
                <a:path w="8283832" h="8283832">
                  <a:moveTo>
                    <a:pt x="0" y="0"/>
                  </a:moveTo>
                  <a:lnTo>
                    <a:pt x="8283831" y="0"/>
                  </a:lnTo>
                  <a:lnTo>
                    <a:pt x="8283831" y="8283832"/>
                  </a:lnTo>
                  <a:lnTo>
                    <a:pt x="0" y="828383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19999"/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US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sp>
        <p:nvSpPr>
          <p:cNvPr id="9" name="Freeform 9"/>
          <p:cNvSpPr/>
          <p:nvPr/>
        </p:nvSpPr>
        <p:spPr>
          <a:xfrm rot="651933">
            <a:off x="-2022007" y="5045003"/>
            <a:ext cx="4437529" cy="4114800"/>
          </a:xfrm>
          <a:custGeom>
            <a:avLst/>
            <a:gdLst/>
            <a:ahLst/>
            <a:cxnLst/>
            <a:rect l="l" t="t" r="r" b="b"/>
            <a:pathLst>
              <a:path w="4437529" h="4114800">
                <a:moveTo>
                  <a:pt x="0" y="0"/>
                </a:moveTo>
                <a:lnTo>
                  <a:pt x="4437529" y="0"/>
                </a:lnTo>
                <a:lnTo>
                  <a:pt x="4437529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Freeform 10"/>
          <p:cNvSpPr/>
          <p:nvPr/>
        </p:nvSpPr>
        <p:spPr>
          <a:xfrm rot="1954584">
            <a:off x="6272733" y="9387109"/>
            <a:ext cx="4437529" cy="4114800"/>
          </a:xfrm>
          <a:custGeom>
            <a:avLst/>
            <a:gdLst/>
            <a:ahLst/>
            <a:cxnLst/>
            <a:rect l="l" t="t" r="r" b="b"/>
            <a:pathLst>
              <a:path w="4437529" h="4114800">
                <a:moveTo>
                  <a:pt x="0" y="0"/>
                </a:moveTo>
                <a:lnTo>
                  <a:pt x="4437530" y="0"/>
                </a:lnTo>
                <a:lnTo>
                  <a:pt x="4437530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Freeform 11"/>
          <p:cNvSpPr/>
          <p:nvPr/>
        </p:nvSpPr>
        <p:spPr>
          <a:xfrm rot="-428354">
            <a:off x="-1912448" y="1288500"/>
            <a:ext cx="4437529" cy="4114800"/>
          </a:xfrm>
          <a:custGeom>
            <a:avLst/>
            <a:gdLst/>
            <a:ahLst/>
            <a:cxnLst/>
            <a:rect l="l" t="t" r="r" b="b"/>
            <a:pathLst>
              <a:path w="4437529" h="4114800">
                <a:moveTo>
                  <a:pt x="0" y="0"/>
                </a:moveTo>
                <a:lnTo>
                  <a:pt x="4437529" y="0"/>
                </a:lnTo>
                <a:lnTo>
                  <a:pt x="4437529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12" name="Group 12"/>
          <p:cNvGrpSpPr/>
          <p:nvPr/>
        </p:nvGrpSpPr>
        <p:grpSpPr>
          <a:xfrm>
            <a:off x="2350094" y="2447015"/>
            <a:ext cx="5611319" cy="873992"/>
            <a:chOff x="-122279" y="0"/>
            <a:chExt cx="2308774" cy="1092441"/>
          </a:xfrm>
        </p:grpSpPr>
        <p:sp>
          <p:nvSpPr>
            <p:cNvPr id="13" name="Freeform 13"/>
            <p:cNvSpPr/>
            <p:nvPr/>
          </p:nvSpPr>
          <p:spPr>
            <a:xfrm>
              <a:off x="0" y="0"/>
              <a:ext cx="2186495" cy="1092441"/>
            </a:xfrm>
            <a:custGeom>
              <a:avLst/>
              <a:gdLst/>
              <a:ahLst/>
              <a:cxnLst/>
              <a:rect l="l" t="t" r="r" b="b"/>
              <a:pathLst>
                <a:path w="2186495" h="646130">
                  <a:moveTo>
                    <a:pt x="12689" y="0"/>
                  </a:moveTo>
                  <a:lnTo>
                    <a:pt x="2173806" y="0"/>
                  </a:lnTo>
                  <a:cubicBezTo>
                    <a:pt x="2177171" y="0"/>
                    <a:pt x="2180399" y="1337"/>
                    <a:pt x="2182779" y="3717"/>
                  </a:cubicBezTo>
                  <a:cubicBezTo>
                    <a:pt x="2185158" y="6096"/>
                    <a:pt x="2186495" y="9324"/>
                    <a:pt x="2186495" y="12689"/>
                  </a:cubicBezTo>
                  <a:lnTo>
                    <a:pt x="2186495" y="633441"/>
                  </a:lnTo>
                  <a:cubicBezTo>
                    <a:pt x="2186495" y="640449"/>
                    <a:pt x="2180814" y="646130"/>
                    <a:pt x="2173806" y="646130"/>
                  </a:cubicBezTo>
                  <a:lnTo>
                    <a:pt x="12689" y="646130"/>
                  </a:lnTo>
                  <a:cubicBezTo>
                    <a:pt x="9324" y="646130"/>
                    <a:pt x="6096" y="644793"/>
                    <a:pt x="3717" y="642414"/>
                  </a:cubicBezTo>
                  <a:cubicBezTo>
                    <a:pt x="1337" y="640034"/>
                    <a:pt x="0" y="636806"/>
                    <a:pt x="0" y="633441"/>
                  </a:cubicBezTo>
                  <a:lnTo>
                    <a:pt x="0" y="12689"/>
                  </a:lnTo>
                  <a:cubicBezTo>
                    <a:pt x="0" y="9324"/>
                    <a:pt x="1337" y="6096"/>
                    <a:pt x="3717" y="3717"/>
                  </a:cubicBezTo>
                  <a:cubicBezTo>
                    <a:pt x="6096" y="1337"/>
                    <a:pt x="9324" y="0"/>
                    <a:pt x="12689" y="0"/>
                  </a:cubicBezTo>
                  <a:close/>
                </a:path>
              </a:pathLst>
            </a:custGeom>
            <a:solidFill>
              <a:srgbClr val="FCFEF7"/>
            </a:solidFill>
            <a:ln w="38100" cap="sq">
              <a:solidFill>
                <a:srgbClr val="000000"/>
              </a:solidFill>
              <a:prstDash val="solid"/>
              <a:miter/>
            </a:ln>
          </p:spPr>
          <p:txBody>
            <a:bodyPr/>
            <a:lstStyle/>
            <a:p>
              <a:endParaRPr lang="en-US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4" name="TextBox 14"/>
            <p:cNvSpPr txBox="1"/>
            <p:nvPr/>
          </p:nvSpPr>
          <p:spPr>
            <a:xfrm>
              <a:off x="-122279" y="40504"/>
              <a:ext cx="2064707" cy="80334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lvl="0" algn="ctr">
                <a:lnSpc>
                  <a:spcPts val="8315"/>
                </a:lnSpc>
              </a:pPr>
              <a:r>
                <a:rPr lang="en-US" sz="5400" b="1">
                  <a:solidFill>
                    <a:srgbClr val="000000"/>
                  </a:solidFill>
                  <a:latin typeface="Times New Roman" panose="02020603050405020304" pitchFamily="18" charset="0"/>
                  <a:ea typeface="Asap Bold"/>
                  <a:cs typeface="Times New Roman" panose="02020603050405020304" pitchFamily="18" charset="0"/>
                  <a:sym typeface="Asap Bold"/>
                </a:rPr>
                <a:t>1. </a:t>
              </a:r>
              <a:r>
                <a:rPr lang="en-US" sz="5400" b="1" err="1">
                  <a:solidFill>
                    <a:srgbClr val="000000"/>
                  </a:solidFill>
                  <a:latin typeface="Times New Roman" panose="02020603050405020304" pitchFamily="18" charset="0"/>
                  <a:ea typeface="Asap Bold"/>
                  <a:cs typeface="Times New Roman" panose="02020603050405020304" pitchFamily="18" charset="0"/>
                  <a:sym typeface="Asap Bold"/>
                </a:rPr>
                <a:t>Hoạt</a:t>
              </a:r>
              <a:r>
                <a:rPr lang="en-US" sz="5400" b="1">
                  <a:solidFill>
                    <a:srgbClr val="000000"/>
                  </a:solidFill>
                  <a:latin typeface="Times New Roman" panose="02020603050405020304" pitchFamily="18" charset="0"/>
                  <a:ea typeface="Asap Bold"/>
                  <a:cs typeface="Times New Roman" panose="02020603050405020304" pitchFamily="18" charset="0"/>
                  <a:sym typeface="Asap Bold"/>
                </a:rPr>
                <a:t> </a:t>
              </a:r>
              <a:r>
                <a:rPr lang="en-US" sz="5400" b="1" err="1">
                  <a:solidFill>
                    <a:srgbClr val="000000"/>
                  </a:solidFill>
                  <a:latin typeface="Times New Roman" panose="02020603050405020304" pitchFamily="18" charset="0"/>
                  <a:ea typeface="Asap Bold"/>
                  <a:cs typeface="Times New Roman" panose="02020603050405020304" pitchFamily="18" charset="0"/>
                  <a:sym typeface="Asap Bold"/>
                </a:rPr>
                <a:t>động</a:t>
              </a:r>
              <a:r>
                <a:rPr lang="en-US" sz="5400" b="1">
                  <a:solidFill>
                    <a:srgbClr val="000000"/>
                  </a:solidFill>
                  <a:latin typeface="Times New Roman" panose="02020603050405020304" pitchFamily="18" charset="0"/>
                  <a:ea typeface="Asap Bold"/>
                  <a:cs typeface="Times New Roman" panose="02020603050405020304" pitchFamily="18" charset="0"/>
                  <a:sym typeface="Asap Bold"/>
                </a:rPr>
                <a:t> 1</a:t>
              </a:r>
            </a:p>
          </p:txBody>
        </p:sp>
      </p:grpSp>
      <p:grpSp>
        <p:nvGrpSpPr>
          <p:cNvPr id="15" name="Group 15"/>
          <p:cNvGrpSpPr/>
          <p:nvPr/>
        </p:nvGrpSpPr>
        <p:grpSpPr>
          <a:xfrm>
            <a:off x="255641" y="-292818"/>
            <a:ext cx="7440555" cy="2389289"/>
            <a:chOff x="-19654" y="-44655"/>
            <a:chExt cx="807284" cy="328306"/>
          </a:xfrm>
        </p:grpSpPr>
        <p:sp>
          <p:nvSpPr>
            <p:cNvPr id="16" name="Freeform 16"/>
            <p:cNvSpPr/>
            <p:nvPr/>
          </p:nvSpPr>
          <p:spPr>
            <a:xfrm>
              <a:off x="0" y="0"/>
              <a:ext cx="787630" cy="231165"/>
            </a:xfrm>
            <a:custGeom>
              <a:avLst/>
              <a:gdLst/>
              <a:ahLst/>
              <a:cxnLst/>
              <a:rect l="l" t="t" r="r" b="b"/>
              <a:pathLst>
                <a:path w="611708" h="159648">
                  <a:moveTo>
                    <a:pt x="45357" y="0"/>
                  </a:moveTo>
                  <a:lnTo>
                    <a:pt x="566351" y="0"/>
                  </a:lnTo>
                  <a:cubicBezTo>
                    <a:pt x="578380" y="0"/>
                    <a:pt x="589917" y="4779"/>
                    <a:pt x="598423" y="13285"/>
                  </a:cubicBezTo>
                  <a:cubicBezTo>
                    <a:pt x="606929" y="21791"/>
                    <a:pt x="611708" y="33328"/>
                    <a:pt x="611708" y="45357"/>
                  </a:cubicBezTo>
                  <a:lnTo>
                    <a:pt x="611708" y="114291"/>
                  </a:lnTo>
                  <a:cubicBezTo>
                    <a:pt x="611708" y="126320"/>
                    <a:pt x="606929" y="137857"/>
                    <a:pt x="598423" y="146363"/>
                  </a:cubicBezTo>
                  <a:cubicBezTo>
                    <a:pt x="589917" y="154869"/>
                    <a:pt x="578380" y="159648"/>
                    <a:pt x="566351" y="159648"/>
                  </a:cubicBezTo>
                  <a:lnTo>
                    <a:pt x="45357" y="159648"/>
                  </a:lnTo>
                  <a:cubicBezTo>
                    <a:pt x="33328" y="159648"/>
                    <a:pt x="21791" y="154869"/>
                    <a:pt x="13285" y="146363"/>
                  </a:cubicBezTo>
                  <a:cubicBezTo>
                    <a:pt x="4779" y="137857"/>
                    <a:pt x="0" y="126320"/>
                    <a:pt x="0" y="114291"/>
                  </a:cubicBezTo>
                  <a:lnTo>
                    <a:pt x="0" y="45357"/>
                  </a:lnTo>
                  <a:cubicBezTo>
                    <a:pt x="0" y="33328"/>
                    <a:pt x="4779" y="21791"/>
                    <a:pt x="13285" y="13285"/>
                  </a:cubicBezTo>
                  <a:cubicBezTo>
                    <a:pt x="21791" y="4779"/>
                    <a:pt x="33328" y="0"/>
                    <a:pt x="45357" y="0"/>
                  </a:cubicBezTo>
                  <a:close/>
                </a:path>
              </a:pathLst>
            </a:custGeom>
            <a:solidFill>
              <a:srgbClr val="FCFEF7"/>
            </a:solidFill>
            <a:ln w="38100" cap="sq">
              <a:solidFill>
                <a:srgbClr val="000000"/>
              </a:solidFill>
              <a:prstDash val="solid"/>
              <a:miter/>
            </a:ln>
          </p:spPr>
          <p:txBody>
            <a:bodyPr/>
            <a:lstStyle/>
            <a:p>
              <a:endParaRPr lang="en-US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7" name="TextBox 17"/>
            <p:cNvSpPr txBox="1"/>
            <p:nvPr/>
          </p:nvSpPr>
          <p:spPr>
            <a:xfrm>
              <a:off x="-19654" y="-44655"/>
              <a:ext cx="793831" cy="328306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4480"/>
                </a:lnSpc>
                <a:spcBef>
                  <a:spcPct val="0"/>
                </a:spcBef>
              </a:pPr>
              <a:r>
                <a:rPr lang="en-US" sz="6000" b="1">
                  <a:solidFill>
                    <a:srgbClr val="101010"/>
                  </a:solidFill>
                  <a:latin typeface="Times New Roman" panose="02020603050405020304" pitchFamily="18" charset="0"/>
                  <a:ea typeface="Asap Bold"/>
                  <a:cs typeface="Times New Roman" panose="02020603050405020304" pitchFamily="18" charset="0"/>
                  <a:sym typeface="Asap Bold"/>
                </a:rPr>
                <a:t>Các </a:t>
              </a:r>
              <a:r>
                <a:rPr lang="en-US" sz="6000" b="1" err="1">
                  <a:solidFill>
                    <a:srgbClr val="101010"/>
                  </a:solidFill>
                  <a:latin typeface="Times New Roman" panose="02020603050405020304" pitchFamily="18" charset="0"/>
                  <a:ea typeface="Asap Bold"/>
                  <a:cs typeface="Times New Roman" panose="02020603050405020304" pitchFamily="18" charset="0"/>
                  <a:sym typeface="Asap Bold"/>
                </a:rPr>
                <a:t>bước</a:t>
              </a:r>
              <a:r>
                <a:rPr lang="en-US" sz="6000" b="1">
                  <a:solidFill>
                    <a:srgbClr val="101010"/>
                  </a:solidFill>
                  <a:latin typeface="Times New Roman" panose="02020603050405020304" pitchFamily="18" charset="0"/>
                  <a:ea typeface="Asap Bold"/>
                  <a:cs typeface="Times New Roman" panose="02020603050405020304" pitchFamily="18" charset="0"/>
                  <a:sym typeface="Asap Bold"/>
                </a:rPr>
                <a:t> </a:t>
              </a:r>
              <a:r>
                <a:rPr lang="en-US" sz="6000" b="1" err="1">
                  <a:solidFill>
                    <a:srgbClr val="101010"/>
                  </a:solidFill>
                  <a:latin typeface="Times New Roman" panose="02020603050405020304" pitchFamily="18" charset="0"/>
                  <a:ea typeface="Asap Bold"/>
                  <a:cs typeface="Times New Roman" panose="02020603050405020304" pitchFamily="18" charset="0"/>
                  <a:sym typeface="Asap Bold"/>
                </a:rPr>
                <a:t>tiến</a:t>
              </a:r>
              <a:r>
                <a:rPr lang="en-US" sz="6000" b="1">
                  <a:solidFill>
                    <a:srgbClr val="101010"/>
                  </a:solidFill>
                  <a:latin typeface="Times New Roman" panose="02020603050405020304" pitchFamily="18" charset="0"/>
                  <a:ea typeface="Asap Bold"/>
                  <a:cs typeface="Times New Roman" panose="02020603050405020304" pitchFamily="18" charset="0"/>
                  <a:sym typeface="Asap Bold"/>
                </a:rPr>
                <a:t> </a:t>
              </a:r>
              <a:r>
                <a:rPr lang="en-US" sz="6000" b="1" err="1">
                  <a:solidFill>
                    <a:srgbClr val="101010"/>
                  </a:solidFill>
                  <a:latin typeface="Times New Roman" panose="02020603050405020304" pitchFamily="18" charset="0"/>
                  <a:ea typeface="Asap Bold"/>
                  <a:cs typeface="Times New Roman" panose="02020603050405020304" pitchFamily="18" charset="0"/>
                  <a:sym typeface="Asap Bold"/>
                </a:rPr>
                <a:t>hành</a:t>
              </a:r>
              <a:endParaRPr lang="en-US" sz="6000" b="1">
                <a:solidFill>
                  <a:srgbClr val="101010"/>
                </a:solidFill>
                <a:latin typeface="Times New Roman" panose="02020603050405020304" pitchFamily="18" charset="0"/>
                <a:ea typeface="Asap Bold"/>
                <a:cs typeface="Times New Roman" panose="02020603050405020304" pitchFamily="18" charset="0"/>
                <a:sym typeface="Asap Bold"/>
              </a:endParaRPr>
            </a:p>
          </p:txBody>
        </p:sp>
      </p:grpSp>
      <p:grpSp>
        <p:nvGrpSpPr>
          <p:cNvPr id="18" name="Group 18"/>
          <p:cNvGrpSpPr/>
          <p:nvPr/>
        </p:nvGrpSpPr>
        <p:grpSpPr>
          <a:xfrm>
            <a:off x="7125287" y="4647200"/>
            <a:ext cx="10439229" cy="1949822"/>
            <a:chOff x="-1363" y="-47625"/>
            <a:chExt cx="2187858" cy="441544"/>
          </a:xfrm>
        </p:grpSpPr>
        <p:sp>
          <p:nvSpPr>
            <p:cNvPr id="19" name="Freeform 19"/>
            <p:cNvSpPr/>
            <p:nvPr/>
          </p:nvSpPr>
          <p:spPr>
            <a:xfrm>
              <a:off x="-1363" y="14422"/>
              <a:ext cx="2186495" cy="379497"/>
            </a:xfrm>
            <a:custGeom>
              <a:avLst/>
              <a:gdLst/>
              <a:ahLst/>
              <a:cxnLst/>
              <a:rect l="l" t="t" r="r" b="b"/>
              <a:pathLst>
                <a:path w="2186495" h="379497">
                  <a:moveTo>
                    <a:pt x="12689" y="0"/>
                  </a:moveTo>
                  <a:lnTo>
                    <a:pt x="2173806" y="0"/>
                  </a:lnTo>
                  <a:cubicBezTo>
                    <a:pt x="2177171" y="0"/>
                    <a:pt x="2180399" y="1337"/>
                    <a:pt x="2182779" y="3717"/>
                  </a:cubicBezTo>
                  <a:cubicBezTo>
                    <a:pt x="2185158" y="6096"/>
                    <a:pt x="2186495" y="9324"/>
                    <a:pt x="2186495" y="12689"/>
                  </a:cubicBezTo>
                  <a:lnTo>
                    <a:pt x="2186495" y="366808"/>
                  </a:lnTo>
                  <a:cubicBezTo>
                    <a:pt x="2186495" y="373816"/>
                    <a:pt x="2180814" y="379497"/>
                    <a:pt x="2173806" y="379497"/>
                  </a:cubicBezTo>
                  <a:lnTo>
                    <a:pt x="12689" y="379497"/>
                  </a:lnTo>
                  <a:cubicBezTo>
                    <a:pt x="9324" y="379497"/>
                    <a:pt x="6096" y="378160"/>
                    <a:pt x="3717" y="375781"/>
                  </a:cubicBezTo>
                  <a:cubicBezTo>
                    <a:pt x="1337" y="373401"/>
                    <a:pt x="0" y="370173"/>
                    <a:pt x="0" y="366808"/>
                  </a:cubicBezTo>
                  <a:lnTo>
                    <a:pt x="0" y="12689"/>
                  </a:lnTo>
                  <a:cubicBezTo>
                    <a:pt x="0" y="9324"/>
                    <a:pt x="1337" y="6096"/>
                    <a:pt x="3717" y="3717"/>
                  </a:cubicBezTo>
                  <a:cubicBezTo>
                    <a:pt x="6096" y="1337"/>
                    <a:pt x="9324" y="0"/>
                    <a:pt x="12689" y="0"/>
                  </a:cubicBezTo>
                  <a:close/>
                </a:path>
              </a:pathLst>
            </a:custGeom>
            <a:solidFill>
              <a:srgbClr val="FCFEF7"/>
            </a:solidFill>
            <a:ln w="38100" cap="sq">
              <a:solidFill>
                <a:srgbClr val="000000"/>
              </a:solidFill>
              <a:prstDash val="solid"/>
              <a:miter/>
            </a:ln>
          </p:spPr>
          <p:txBody>
            <a:bodyPr/>
            <a:lstStyle/>
            <a:p>
              <a:endParaRPr lang="en-US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20" name="TextBox 20"/>
            <p:cNvSpPr txBox="1"/>
            <p:nvPr/>
          </p:nvSpPr>
          <p:spPr>
            <a:xfrm>
              <a:off x="0" y="-47625"/>
              <a:ext cx="2186495" cy="41351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4160"/>
                </a:lnSpc>
                <a:spcBef>
                  <a:spcPct val="0"/>
                </a:spcBef>
              </a:pPr>
              <a:r>
                <a:rPr lang="en-US" sz="4400" u="none" err="1">
                  <a:solidFill>
                    <a:srgbClr val="000000"/>
                  </a:solidFill>
                  <a:latin typeface="Times New Roman" panose="02020603050405020304" pitchFamily="18" charset="0"/>
                  <a:ea typeface="Asap"/>
                  <a:cs typeface="Times New Roman" panose="02020603050405020304" pitchFamily="18" charset="0"/>
                  <a:sym typeface="Asap"/>
                </a:rPr>
                <a:t>Cô</a:t>
              </a:r>
              <a:r>
                <a:rPr lang="en-US" sz="4400" u="none">
                  <a:solidFill>
                    <a:srgbClr val="000000"/>
                  </a:solidFill>
                  <a:latin typeface="Times New Roman" panose="02020603050405020304" pitchFamily="18" charset="0"/>
                  <a:ea typeface="Asap"/>
                  <a:cs typeface="Times New Roman" panose="02020603050405020304" pitchFamily="18" charset="0"/>
                  <a:sym typeface="Asap"/>
                </a:rPr>
                <a:t> </a:t>
              </a:r>
              <a:r>
                <a:rPr lang="en-US" sz="4400" u="none" err="1">
                  <a:solidFill>
                    <a:srgbClr val="000000"/>
                  </a:solidFill>
                  <a:latin typeface="Times New Roman" panose="02020603050405020304" pitchFamily="18" charset="0"/>
                  <a:ea typeface="Asap"/>
                  <a:cs typeface="Times New Roman" panose="02020603050405020304" pitchFamily="18" charset="0"/>
                  <a:sym typeface="Asap"/>
                </a:rPr>
                <a:t>và</a:t>
              </a:r>
              <a:r>
                <a:rPr lang="en-US" sz="4400" u="none">
                  <a:solidFill>
                    <a:srgbClr val="000000"/>
                  </a:solidFill>
                  <a:latin typeface="Times New Roman" panose="02020603050405020304" pitchFamily="18" charset="0"/>
                  <a:ea typeface="Asap"/>
                  <a:cs typeface="Times New Roman" panose="02020603050405020304" pitchFamily="18" charset="0"/>
                  <a:sym typeface="Asap"/>
                </a:rPr>
                <a:t> </a:t>
              </a:r>
              <a:r>
                <a:rPr lang="en-US" sz="4400" u="none" err="1">
                  <a:solidFill>
                    <a:srgbClr val="000000"/>
                  </a:solidFill>
                  <a:latin typeface="Times New Roman" panose="02020603050405020304" pitchFamily="18" charset="0"/>
                  <a:ea typeface="Asap"/>
                  <a:cs typeface="Times New Roman" panose="02020603050405020304" pitchFamily="18" charset="0"/>
                  <a:sym typeface="Asap"/>
                </a:rPr>
                <a:t>trẻ</a:t>
              </a:r>
              <a:r>
                <a:rPr lang="en-US" sz="4400" u="none">
                  <a:solidFill>
                    <a:srgbClr val="000000"/>
                  </a:solidFill>
                  <a:latin typeface="Times New Roman" panose="02020603050405020304" pitchFamily="18" charset="0"/>
                  <a:ea typeface="Asap"/>
                  <a:cs typeface="Times New Roman" panose="02020603050405020304" pitchFamily="18" charset="0"/>
                  <a:sym typeface="Asap"/>
                </a:rPr>
                <a:t> </a:t>
              </a:r>
              <a:r>
                <a:rPr lang="en-US" sz="4400" u="none" err="1">
                  <a:solidFill>
                    <a:srgbClr val="000000"/>
                  </a:solidFill>
                  <a:latin typeface="Times New Roman" panose="02020603050405020304" pitchFamily="18" charset="0"/>
                  <a:ea typeface="Asap"/>
                  <a:cs typeface="Times New Roman" panose="02020603050405020304" pitchFamily="18" charset="0"/>
                  <a:sym typeface="Asap"/>
                </a:rPr>
                <a:t>cùng</a:t>
              </a:r>
              <a:r>
                <a:rPr lang="en-US" sz="4400" u="none">
                  <a:solidFill>
                    <a:srgbClr val="000000"/>
                  </a:solidFill>
                  <a:latin typeface="Times New Roman" panose="02020603050405020304" pitchFamily="18" charset="0"/>
                  <a:ea typeface="Asap"/>
                  <a:cs typeface="Times New Roman" panose="02020603050405020304" pitchFamily="18" charset="0"/>
                  <a:sym typeface="Asap"/>
                </a:rPr>
                <a:t> </a:t>
              </a:r>
              <a:r>
                <a:rPr lang="en-US" sz="4400" u="none" err="1">
                  <a:solidFill>
                    <a:srgbClr val="000000"/>
                  </a:solidFill>
                  <a:latin typeface="Times New Roman" panose="02020603050405020304" pitchFamily="18" charset="0"/>
                  <a:ea typeface="Asap"/>
                  <a:cs typeface="Times New Roman" panose="02020603050405020304" pitchFamily="18" charset="0"/>
                  <a:sym typeface="Asap"/>
                </a:rPr>
                <a:t>nhau</a:t>
              </a:r>
              <a:r>
                <a:rPr lang="en-US" sz="4400" u="none">
                  <a:solidFill>
                    <a:srgbClr val="000000"/>
                  </a:solidFill>
                  <a:latin typeface="Times New Roman" panose="02020603050405020304" pitchFamily="18" charset="0"/>
                  <a:ea typeface="Asap"/>
                  <a:cs typeface="Times New Roman" panose="02020603050405020304" pitchFamily="18" charset="0"/>
                  <a:sym typeface="Asap"/>
                </a:rPr>
                <a:t> </a:t>
              </a:r>
              <a:r>
                <a:rPr lang="en-US" sz="4400" u="none" err="1">
                  <a:solidFill>
                    <a:srgbClr val="000000"/>
                  </a:solidFill>
                  <a:latin typeface="Times New Roman" panose="02020603050405020304" pitchFamily="18" charset="0"/>
                  <a:ea typeface="Asap"/>
                  <a:cs typeface="Times New Roman" panose="02020603050405020304" pitchFamily="18" charset="0"/>
                  <a:sym typeface="Asap"/>
                </a:rPr>
                <a:t>tìm</a:t>
              </a:r>
              <a:r>
                <a:rPr lang="en-US" sz="4400" u="none">
                  <a:solidFill>
                    <a:srgbClr val="000000"/>
                  </a:solidFill>
                  <a:latin typeface="Times New Roman" panose="02020603050405020304" pitchFamily="18" charset="0"/>
                  <a:ea typeface="Asap"/>
                  <a:cs typeface="Times New Roman" panose="02020603050405020304" pitchFamily="18" charset="0"/>
                  <a:sym typeface="Asap"/>
                </a:rPr>
                <a:t> </a:t>
              </a:r>
              <a:r>
                <a:rPr lang="en-US" sz="4400" u="none" err="1">
                  <a:solidFill>
                    <a:srgbClr val="000000"/>
                  </a:solidFill>
                  <a:latin typeface="Times New Roman" panose="02020603050405020304" pitchFamily="18" charset="0"/>
                  <a:ea typeface="Asap"/>
                  <a:cs typeface="Times New Roman" panose="02020603050405020304" pitchFamily="18" charset="0"/>
                  <a:sym typeface="Asap"/>
                </a:rPr>
                <a:t>hiểu</a:t>
              </a:r>
              <a:r>
                <a:rPr lang="en-US" sz="4400" u="none">
                  <a:solidFill>
                    <a:srgbClr val="000000"/>
                  </a:solidFill>
                  <a:latin typeface="Times New Roman" panose="02020603050405020304" pitchFamily="18" charset="0"/>
                  <a:ea typeface="Asap"/>
                  <a:cs typeface="Times New Roman" panose="02020603050405020304" pitchFamily="18" charset="0"/>
                  <a:sym typeface="Asap"/>
                </a:rPr>
                <a:t> </a:t>
              </a:r>
              <a:r>
                <a:rPr lang="en-US" sz="4400" u="none" err="1">
                  <a:solidFill>
                    <a:srgbClr val="000000"/>
                  </a:solidFill>
                  <a:latin typeface="Times New Roman" panose="02020603050405020304" pitchFamily="18" charset="0"/>
                  <a:ea typeface="Asap"/>
                  <a:cs typeface="Times New Roman" panose="02020603050405020304" pitchFamily="18" charset="0"/>
                  <a:sym typeface="Asap"/>
                </a:rPr>
                <a:t>các</a:t>
              </a:r>
              <a:r>
                <a:rPr lang="en-US" sz="4400" u="none">
                  <a:solidFill>
                    <a:srgbClr val="000000"/>
                  </a:solidFill>
                  <a:latin typeface="Times New Roman" panose="02020603050405020304" pitchFamily="18" charset="0"/>
                  <a:ea typeface="Asap"/>
                  <a:cs typeface="Times New Roman" panose="02020603050405020304" pitchFamily="18" charset="0"/>
                  <a:sym typeface="Asap"/>
                </a:rPr>
                <a:t> </a:t>
              </a:r>
              <a:r>
                <a:rPr lang="en-US" sz="4400" u="none" err="1">
                  <a:solidFill>
                    <a:srgbClr val="000000"/>
                  </a:solidFill>
                  <a:latin typeface="Times New Roman" panose="02020603050405020304" pitchFamily="18" charset="0"/>
                  <a:ea typeface="Asap"/>
                  <a:cs typeface="Times New Roman" panose="02020603050405020304" pitchFamily="18" charset="0"/>
                  <a:sym typeface="Asap"/>
                </a:rPr>
                <a:t>bước</a:t>
              </a:r>
              <a:r>
                <a:rPr lang="en-US" sz="4400" u="none">
                  <a:solidFill>
                    <a:srgbClr val="000000"/>
                  </a:solidFill>
                  <a:latin typeface="Times New Roman" panose="02020603050405020304" pitchFamily="18" charset="0"/>
                  <a:ea typeface="Asap"/>
                  <a:cs typeface="Times New Roman" panose="02020603050405020304" pitchFamily="18" charset="0"/>
                  <a:sym typeface="Asap"/>
                </a:rPr>
                <a:t> </a:t>
              </a:r>
              <a:r>
                <a:rPr lang="en-US" sz="4400" u="none" err="1">
                  <a:solidFill>
                    <a:srgbClr val="000000"/>
                  </a:solidFill>
                  <a:latin typeface="Times New Roman" panose="02020603050405020304" pitchFamily="18" charset="0"/>
                  <a:ea typeface="Asap"/>
                  <a:cs typeface="Times New Roman" panose="02020603050405020304" pitchFamily="18" charset="0"/>
                  <a:sym typeface="Asap"/>
                </a:rPr>
                <a:t>thử</a:t>
              </a:r>
              <a:r>
                <a:rPr lang="en-US" sz="4400" u="none">
                  <a:solidFill>
                    <a:srgbClr val="000000"/>
                  </a:solidFill>
                  <a:latin typeface="Times New Roman" panose="02020603050405020304" pitchFamily="18" charset="0"/>
                  <a:ea typeface="Asap"/>
                  <a:cs typeface="Times New Roman" panose="02020603050405020304" pitchFamily="18" charset="0"/>
                  <a:sym typeface="Asap"/>
                </a:rPr>
                <a:t> </a:t>
              </a:r>
              <a:r>
                <a:rPr lang="en-US" sz="4400" u="none" err="1">
                  <a:solidFill>
                    <a:srgbClr val="000000"/>
                  </a:solidFill>
                  <a:latin typeface="Times New Roman" panose="02020603050405020304" pitchFamily="18" charset="0"/>
                  <a:ea typeface="Asap"/>
                  <a:cs typeface="Times New Roman" panose="02020603050405020304" pitchFamily="18" charset="0"/>
                  <a:sym typeface="Asap"/>
                </a:rPr>
                <a:t>nghiệm</a:t>
              </a:r>
              <a:r>
                <a:rPr lang="en-US" sz="4400" u="none">
                  <a:solidFill>
                    <a:srgbClr val="000000"/>
                  </a:solidFill>
                  <a:latin typeface="Times New Roman" panose="02020603050405020304" pitchFamily="18" charset="0"/>
                  <a:ea typeface="Asap"/>
                  <a:cs typeface="Times New Roman" panose="02020603050405020304" pitchFamily="18" charset="0"/>
                  <a:sym typeface="Asap"/>
                </a:rPr>
                <a:t> </a:t>
              </a:r>
              <a:r>
                <a:rPr lang="en-US" sz="4400" u="none" err="1">
                  <a:solidFill>
                    <a:srgbClr val="000000"/>
                  </a:solidFill>
                  <a:latin typeface="Times New Roman" panose="02020603050405020304" pitchFamily="18" charset="0"/>
                  <a:ea typeface="Asap"/>
                  <a:cs typeface="Times New Roman" panose="02020603050405020304" pitchFamily="18" charset="0"/>
                  <a:sym typeface="Asap"/>
                </a:rPr>
                <a:t>và</a:t>
              </a:r>
              <a:r>
                <a:rPr lang="en-US" sz="4400" u="none">
                  <a:solidFill>
                    <a:srgbClr val="000000"/>
                  </a:solidFill>
                  <a:latin typeface="Times New Roman" panose="02020603050405020304" pitchFamily="18" charset="0"/>
                  <a:ea typeface="Asap"/>
                  <a:cs typeface="Times New Roman" panose="02020603050405020304" pitchFamily="18" charset="0"/>
                  <a:sym typeface="Asap"/>
                </a:rPr>
                <a:t> </a:t>
              </a:r>
              <a:r>
                <a:rPr lang="en-US" sz="4400" u="none" err="1">
                  <a:solidFill>
                    <a:srgbClr val="000000"/>
                  </a:solidFill>
                  <a:latin typeface="Times New Roman" panose="02020603050405020304" pitchFamily="18" charset="0"/>
                  <a:ea typeface="Asap"/>
                  <a:cs typeface="Times New Roman" panose="02020603050405020304" pitchFamily="18" charset="0"/>
                  <a:sym typeface="Asap"/>
                </a:rPr>
                <a:t>thực</a:t>
              </a:r>
              <a:r>
                <a:rPr lang="en-US" sz="4400" u="none">
                  <a:solidFill>
                    <a:srgbClr val="000000"/>
                  </a:solidFill>
                  <a:latin typeface="Times New Roman" panose="02020603050405020304" pitchFamily="18" charset="0"/>
                  <a:ea typeface="Asap"/>
                  <a:cs typeface="Times New Roman" panose="02020603050405020304" pitchFamily="18" charset="0"/>
                  <a:sym typeface="Asap"/>
                </a:rPr>
                <a:t> </a:t>
              </a:r>
              <a:r>
                <a:rPr lang="en-US" sz="4400" u="none" err="1">
                  <a:solidFill>
                    <a:srgbClr val="000000"/>
                  </a:solidFill>
                  <a:latin typeface="Times New Roman" panose="02020603050405020304" pitchFamily="18" charset="0"/>
                  <a:ea typeface="Asap"/>
                  <a:cs typeface="Times New Roman" panose="02020603050405020304" pitchFamily="18" charset="0"/>
                  <a:sym typeface="Asap"/>
                </a:rPr>
                <a:t>hiện</a:t>
              </a:r>
              <a:r>
                <a:rPr lang="en-US" sz="4400" u="none">
                  <a:solidFill>
                    <a:srgbClr val="000000"/>
                  </a:solidFill>
                  <a:latin typeface="Times New Roman" panose="02020603050405020304" pitchFamily="18" charset="0"/>
                  <a:ea typeface="Asap"/>
                  <a:cs typeface="Times New Roman" panose="02020603050405020304" pitchFamily="18" charset="0"/>
                  <a:sym typeface="Asap"/>
                </a:rPr>
                <a:t> </a:t>
              </a:r>
              <a:r>
                <a:rPr lang="en-US" sz="4400" u="none" err="1">
                  <a:solidFill>
                    <a:srgbClr val="000000"/>
                  </a:solidFill>
                  <a:latin typeface="Times New Roman" panose="02020603050405020304" pitchFamily="18" charset="0"/>
                  <a:ea typeface="Asap"/>
                  <a:cs typeface="Times New Roman" panose="02020603050405020304" pitchFamily="18" charset="0"/>
                  <a:sym typeface="Asap"/>
                </a:rPr>
                <a:t>thí</a:t>
              </a:r>
              <a:r>
                <a:rPr lang="en-US" sz="4400" u="none">
                  <a:solidFill>
                    <a:srgbClr val="000000"/>
                  </a:solidFill>
                  <a:latin typeface="Times New Roman" panose="02020603050405020304" pitchFamily="18" charset="0"/>
                  <a:ea typeface="Asap"/>
                  <a:cs typeface="Times New Roman" panose="02020603050405020304" pitchFamily="18" charset="0"/>
                  <a:sym typeface="Asap"/>
                </a:rPr>
                <a:t> </a:t>
              </a:r>
              <a:r>
                <a:rPr lang="en-US" sz="4400" u="none" err="1">
                  <a:solidFill>
                    <a:srgbClr val="000000"/>
                  </a:solidFill>
                  <a:latin typeface="Times New Roman" panose="02020603050405020304" pitchFamily="18" charset="0"/>
                  <a:ea typeface="Asap"/>
                  <a:cs typeface="Times New Roman" panose="02020603050405020304" pitchFamily="18" charset="0"/>
                  <a:sym typeface="Asap"/>
                </a:rPr>
                <a:t>nghiệm</a:t>
              </a:r>
              <a:r>
                <a:rPr lang="en-US" sz="4400" u="none">
                  <a:solidFill>
                    <a:srgbClr val="000000"/>
                  </a:solidFill>
                  <a:latin typeface="Times New Roman" panose="02020603050405020304" pitchFamily="18" charset="0"/>
                  <a:ea typeface="Asap"/>
                  <a:cs typeface="Times New Roman" panose="02020603050405020304" pitchFamily="18" charset="0"/>
                  <a:sym typeface="Asap"/>
                </a:rPr>
                <a:t> </a:t>
              </a:r>
              <a:r>
                <a:rPr lang="en-US" sz="4400" u="none" err="1">
                  <a:solidFill>
                    <a:srgbClr val="000000"/>
                  </a:solidFill>
                  <a:latin typeface="Times New Roman" panose="02020603050405020304" pitchFamily="18" charset="0"/>
                  <a:ea typeface="Asap"/>
                  <a:cs typeface="Times New Roman" panose="02020603050405020304" pitchFamily="18" charset="0"/>
                  <a:sym typeface="Asap"/>
                </a:rPr>
                <a:t>cùng</a:t>
              </a:r>
              <a:r>
                <a:rPr lang="en-US" sz="4400" u="none">
                  <a:solidFill>
                    <a:srgbClr val="000000"/>
                  </a:solidFill>
                  <a:latin typeface="Times New Roman" panose="02020603050405020304" pitchFamily="18" charset="0"/>
                  <a:ea typeface="Asap"/>
                  <a:cs typeface="Times New Roman" panose="02020603050405020304" pitchFamily="18" charset="0"/>
                  <a:sym typeface="Asap"/>
                </a:rPr>
                <a:t> </a:t>
              </a:r>
              <a:r>
                <a:rPr lang="en-US" sz="4400" u="none" err="1">
                  <a:solidFill>
                    <a:srgbClr val="000000"/>
                  </a:solidFill>
                  <a:latin typeface="Times New Roman" panose="02020603050405020304" pitchFamily="18" charset="0"/>
                  <a:ea typeface="Asap"/>
                  <a:cs typeface="Times New Roman" panose="02020603050405020304" pitchFamily="18" charset="0"/>
                  <a:sym typeface="Asap"/>
                </a:rPr>
                <a:t>cô</a:t>
              </a:r>
              <a:r>
                <a:rPr lang="en-US" sz="4400" u="none">
                  <a:solidFill>
                    <a:srgbClr val="000000"/>
                  </a:solidFill>
                  <a:latin typeface="Times New Roman" panose="02020603050405020304" pitchFamily="18" charset="0"/>
                  <a:ea typeface="Asap"/>
                  <a:cs typeface="Times New Roman" panose="02020603050405020304" pitchFamily="18" charset="0"/>
                  <a:sym typeface="Asap"/>
                </a:rPr>
                <a:t>.</a:t>
              </a:r>
            </a:p>
          </p:txBody>
        </p:sp>
      </p:grpSp>
      <p:sp>
        <p:nvSpPr>
          <p:cNvPr id="21" name="Freeform 21"/>
          <p:cNvSpPr/>
          <p:nvPr/>
        </p:nvSpPr>
        <p:spPr>
          <a:xfrm rot="-1856826">
            <a:off x="13817247" y="8455468"/>
            <a:ext cx="4437529" cy="4114800"/>
          </a:xfrm>
          <a:custGeom>
            <a:avLst/>
            <a:gdLst/>
            <a:ahLst/>
            <a:cxnLst/>
            <a:rect l="l" t="t" r="r" b="b"/>
            <a:pathLst>
              <a:path w="4437529" h="4114800">
                <a:moveTo>
                  <a:pt x="0" y="0"/>
                </a:moveTo>
                <a:lnTo>
                  <a:pt x="4437529" y="0"/>
                </a:lnTo>
                <a:lnTo>
                  <a:pt x="4437529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2" name="Freeform 22"/>
          <p:cNvSpPr/>
          <p:nvPr/>
        </p:nvSpPr>
        <p:spPr>
          <a:xfrm rot="-663569">
            <a:off x="15655708" y="-1057275"/>
            <a:ext cx="4437529" cy="4114800"/>
          </a:xfrm>
          <a:custGeom>
            <a:avLst/>
            <a:gdLst/>
            <a:ahLst/>
            <a:cxnLst/>
            <a:rect l="l" t="t" r="r" b="b"/>
            <a:pathLst>
              <a:path w="4437529" h="4114800">
                <a:moveTo>
                  <a:pt x="0" y="0"/>
                </a:moveTo>
                <a:lnTo>
                  <a:pt x="4437529" y="0"/>
                </a:lnTo>
                <a:lnTo>
                  <a:pt x="4437529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27" name="Group 12">
            <a:extLst>
              <a:ext uri="{FF2B5EF4-FFF2-40B4-BE49-F238E27FC236}">
                <a16:creationId xmlns:a16="http://schemas.microsoft.com/office/drawing/2014/main" id="{6B1E26B6-3E0F-BB2B-66B5-542F68464D4C}"/>
              </a:ext>
            </a:extLst>
          </p:cNvPr>
          <p:cNvGrpSpPr/>
          <p:nvPr/>
        </p:nvGrpSpPr>
        <p:grpSpPr>
          <a:xfrm>
            <a:off x="1712504" y="5389127"/>
            <a:ext cx="5400836" cy="873992"/>
            <a:chOff x="-35676" y="0"/>
            <a:chExt cx="2222171" cy="1092441"/>
          </a:xfrm>
        </p:grpSpPr>
        <p:sp>
          <p:nvSpPr>
            <p:cNvPr id="28" name="Freeform 13">
              <a:extLst>
                <a:ext uri="{FF2B5EF4-FFF2-40B4-BE49-F238E27FC236}">
                  <a16:creationId xmlns:a16="http://schemas.microsoft.com/office/drawing/2014/main" id="{5C57A0B5-DE35-F379-69F5-2E521391C743}"/>
                </a:ext>
              </a:extLst>
            </p:cNvPr>
            <p:cNvSpPr/>
            <p:nvPr/>
          </p:nvSpPr>
          <p:spPr>
            <a:xfrm>
              <a:off x="0" y="0"/>
              <a:ext cx="2186495" cy="1092441"/>
            </a:xfrm>
            <a:custGeom>
              <a:avLst/>
              <a:gdLst/>
              <a:ahLst/>
              <a:cxnLst/>
              <a:rect l="l" t="t" r="r" b="b"/>
              <a:pathLst>
                <a:path w="2186495" h="646130">
                  <a:moveTo>
                    <a:pt x="12689" y="0"/>
                  </a:moveTo>
                  <a:lnTo>
                    <a:pt x="2173806" y="0"/>
                  </a:lnTo>
                  <a:cubicBezTo>
                    <a:pt x="2177171" y="0"/>
                    <a:pt x="2180399" y="1337"/>
                    <a:pt x="2182779" y="3717"/>
                  </a:cubicBezTo>
                  <a:cubicBezTo>
                    <a:pt x="2185158" y="6096"/>
                    <a:pt x="2186495" y="9324"/>
                    <a:pt x="2186495" y="12689"/>
                  </a:cubicBezTo>
                  <a:lnTo>
                    <a:pt x="2186495" y="633441"/>
                  </a:lnTo>
                  <a:cubicBezTo>
                    <a:pt x="2186495" y="640449"/>
                    <a:pt x="2180814" y="646130"/>
                    <a:pt x="2173806" y="646130"/>
                  </a:cubicBezTo>
                  <a:lnTo>
                    <a:pt x="12689" y="646130"/>
                  </a:lnTo>
                  <a:cubicBezTo>
                    <a:pt x="9324" y="646130"/>
                    <a:pt x="6096" y="644793"/>
                    <a:pt x="3717" y="642414"/>
                  </a:cubicBezTo>
                  <a:cubicBezTo>
                    <a:pt x="1337" y="640034"/>
                    <a:pt x="0" y="636806"/>
                    <a:pt x="0" y="633441"/>
                  </a:cubicBezTo>
                  <a:lnTo>
                    <a:pt x="0" y="12689"/>
                  </a:lnTo>
                  <a:cubicBezTo>
                    <a:pt x="0" y="9324"/>
                    <a:pt x="1337" y="6096"/>
                    <a:pt x="3717" y="3717"/>
                  </a:cubicBezTo>
                  <a:cubicBezTo>
                    <a:pt x="6096" y="1337"/>
                    <a:pt x="9324" y="0"/>
                    <a:pt x="12689" y="0"/>
                  </a:cubicBezTo>
                  <a:close/>
                </a:path>
              </a:pathLst>
            </a:custGeom>
            <a:solidFill>
              <a:srgbClr val="FCFEF7"/>
            </a:solidFill>
            <a:ln w="38100" cap="sq">
              <a:solidFill>
                <a:srgbClr val="000000"/>
              </a:solidFill>
              <a:prstDash val="solid"/>
              <a:miter/>
            </a:ln>
          </p:spPr>
          <p:txBody>
            <a:bodyPr/>
            <a:lstStyle/>
            <a:p>
              <a:endParaRPr lang="en-US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29" name="TextBox 14">
              <a:extLst>
                <a:ext uri="{FF2B5EF4-FFF2-40B4-BE49-F238E27FC236}">
                  <a16:creationId xmlns:a16="http://schemas.microsoft.com/office/drawing/2014/main" id="{E9CDC7A5-683F-0AEE-43AD-DB31FA86CD5C}"/>
                </a:ext>
              </a:extLst>
            </p:cNvPr>
            <p:cNvSpPr txBox="1"/>
            <p:nvPr/>
          </p:nvSpPr>
          <p:spPr>
            <a:xfrm>
              <a:off x="-35676" y="53864"/>
              <a:ext cx="2064707" cy="80334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lvl="0" algn="ctr">
                <a:lnSpc>
                  <a:spcPts val="8315"/>
                </a:lnSpc>
              </a:pPr>
              <a:r>
                <a:rPr lang="en-US" sz="5400" b="1">
                  <a:solidFill>
                    <a:srgbClr val="000000"/>
                  </a:solidFill>
                  <a:latin typeface="Times New Roman" panose="02020603050405020304" pitchFamily="18" charset="0"/>
                  <a:ea typeface="Asap Bold"/>
                  <a:cs typeface="Times New Roman" panose="02020603050405020304" pitchFamily="18" charset="0"/>
                  <a:sym typeface="Asap Bold"/>
                </a:rPr>
                <a:t>2. </a:t>
              </a:r>
              <a:r>
                <a:rPr lang="en-US" sz="5400" b="1" err="1">
                  <a:solidFill>
                    <a:srgbClr val="000000"/>
                  </a:solidFill>
                  <a:latin typeface="Times New Roman" panose="02020603050405020304" pitchFamily="18" charset="0"/>
                  <a:ea typeface="Asap Bold"/>
                  <a:cs typeface="Times New Roman" panose="02020603050405020304" pitchFamily="18" charset="0"/>
                  <a:sym typeface="Asap Bold"/>
                </a:rPr>
                <a:t>Hoạt</a:t>
              </a:r>
              <a:r>
                <a:rPr lang="en-US" sz="5400" b="1">
                  <a:solidFill>
                    <a:srgbClr val="000000"/>
                  </a:solidFill>
                  <a:latin typeface="Times New Roman" panose="02020603050405020304" pitchFamily="18" charset="0"/>
                  <a:ea typeface="Asap Bold"/>
                  <a:cs typeface="Times New Roman" panose="02020603050405020304" pitchFamily="18" charset="0"/>
                  <a:sym typeface="Asap Bold"/>
                </a:rPr>
                <a:t> </a:t>
              </a:r>
              <a:r>
                <a:rPr lang="en-US" sz="5400" b="1" err="1">
                  <a:solidFill>
                    <a:srgbClr val="000000"/>
                  </a:solidFill>
                  <a:latin typeface="Times New Roman" panose="02020603050405020304" pitchFamily="18" charset="0"/>
                  <a:ea typeface="Asap Bold"/>
                  <a:cs typeface="Times New Roman" panose="02020603050405020304" pitchFamily="18" charset="0"/>
                  <a:sym typeface="Asap Bold"/>
                </a:rPr>
                <a:t>động</a:t>
              </a:r>
              <a:r>
                <a:rPr lang="en-US" sz="5400" b="1">
                  <a:solidFill>
                    <a:srgbClr val="000000"/>
                  </a:solidFill>
                  <a:latin typeface="Times New Roman" panose="02020603050405020304" pitchFamily="18" charset="0"/>
                  <a:ea typeface="Asap Bold"/>
                  <a:cs typeface="Times New Roman" panose="02020603050405020304" pitchFamily="18" charset="0"/>
                  <a:sym typeface="Asap Bold"/>
                </a:rPr>
                <a:t> 2</a:t>
              </a:r>
            </a:p>
          </p:txBody>
        </p:sp>
      </p:grpSp>
      <p:grpSp>
        <p:nvGrpSpPr>
          <p:cNvPr id="30" name="Group 12">
            <a:extLst>
              <a:ext uri="{FF2B5EF4-FFF2-40B4-BE49-F238E27FC236}">
                <a16:creationId xmlns:a16="http://schemas.microsoft.com/office/drawing/2014/main" id="{172F307F-1240-67B0-988F-4207B5F07E82}"/>
              </a:ext>
            </a:extLst>
          </p:cNvPr>
          <p:cNvGrpSpPr/>
          <p:nvPr/>
        </p:nvGrpSpPr>
        <p:grpSpPr>
          <a:xfrm>
            <a:off x="1000801" y="8054786"/>
            <a:ext cx="5314128" cy="922737"/>
            <a:chOff x="0" y="-60929"/>
            <a:chExt cx="2186495" cy="1153370"/>
          </a:xfrm>
        </p:grpSpPr>
        <p:sp>
          <p:nvSpPr>
            <p:cNvPr id="31" name="Freeform 13">
              <a:extLst>
                <a:ext uri="{FF2B5EF4-FFF2-40B4-BE49-F238E27FC236}">
                  <a16:creationId xmlns:a16="http://schemas.microsoft.com/office/drawing/2014/main" id="{A87E8A20-50C0-9043-214C-D767D833F004}"/>
                </a:ext>
              </a:extLst>
            </p:cNvPr>
            <p:cNvSpPr/>
            <p:nvPr/>
          </p:nvSpPr>
          <p:spPr>
            <a:xfrm>
              <a:off x="0" y="0"/>
              <a:ext cx="2186495" cy="1092441"/>
            </a:xfrm>
            <a:custGeom>
              <a:avLst/>
              <a:gdLst/>
              <a:ahLst/>
              <a:cxnLst/>
              <a:rect l="l" t="t" r="r" b="b"/>
              <a:pathLst>
                <a:path w="2186495" h="646130">
                  <a:moveTo>
                    <a:pt x="12689" y="0"/>
                  </a:moveTo>
                  <a:lnTo>
                    <a:pt x="2173806" y="0"/>
                  </a:lnTo>
                  <a:cubicBezTo>
                    <a:pt x="2177171" y="0"/>
                    <a:pt x="2180399" y="1337"/>
                    <a:pt x="2182779" y="3717"/>
                  </a:cubicBezTo>
                  <a:cubicBezTo>
                    <a:pt x="2185158" y="6096"/>
                    <a:pt x="2186495" y="9324"/>
                    <a:pt x="2186495" y="12689"/>
                  </a:cubicBezTo>
                  <a:lnTo>
                    <a:pt x="2186495" y="633441"/>
                  </a:lnTo>
                  <a:cubicBezTo>
                    <a:pt x="2186495" y="640449"/>
                    <a:pt x="2180814" y="646130"/>
                    <a:pt x="2173806" y="646130"/>
                  </a:cubicBezTo>
                  <a:lnTo>
                    <a:pt x="12689" y="646130"/>
                  </a:lnTo>
                  <a:cubicBezTo>
                    <a:pt x="9324" y="646130"/>
                    <a:pt x="6096" y="644793"/>
                    <a:pt x="3717" y="642414"/>
                  </a:cubicBezTo>
                  <a:cubicBezTo>
                    <a:pt x="1337" y="640034"/>
                    <a:pt x="0" y="636806"/>
                    <a:pt x="0" y="633441"/>
                  </a:cubicBezTo>
                  <a:lnTo>
                    <a:pt x="0" y="12689"/>
                  </a:lnTo>
                  <a:cubicBezTo>
                    <a:pt x="0" y="9324"/>
                    <a:pt x="1337" y="6096"/>
                    <a:pt x="3717" y="3717"/>
                  </a:cubicBezTo>
                  <a:cubicBezTo>
                    <a:pt x="6096" y="1337"/>
                    <a:pt x="9324" y="0"/>
                    <a:pt x="12689" y="0"/>
                  </a:cubicBezTo>
                  <a:close/>
                </a:path>
              </a:pathLst>
            </a:custGeom>
            <a:solidFill>
              <a:srgbClr val="FCFEF7"/>
            </a:solidFill>
            <a:ln w="38100" cap="sq">
              <a:solidFill>
                <a:srgbClr val="000000"/>
              </a:solidFill>
              <a:prstDash val="solid"/>
              <a:miter/>
            </a:ln>
          </p:spPr>
          <p:txBody>
            <a:bodyPr/>
            <a:lstStyle/>
            <a:p>
              <a:endParaRPr lang="en-US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32" name="TextBox 14">
              <a:extLst>
                <a:ext uri="{FF2B5EF4-FFF2-40B4-BE49-F238E27FC236}">
                  <a16:creationId xmlns:a16="http://schemas.microsoft.com/office/drawing/2014/main" id="{4EB439E3-BE16-7FE2-4FD1-9CCD8261F6A9}"/>
                </a:ext>
              </a:extLst>
            </p:cNvPr>
            <p:cNvSpPr txBox="1"/>
            <p:nvPr/>
          </p:nvSpPr>
          <p:spPr>
            <a:xfrm>
              <a:off x="9368" y="-60929"/>
              <a:ext cx="2064707" cy="80334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lvl="0" algn="ctr">
                <a:lnSpc>
                  <a:spcPts val="8315"/>
                </a:lnSpc>
              </a:pPr>
              <a:r>
                <a:rPr lang="en-US" sz="5400" b="1">
                  <a:solidFill>
                    <a:srgbClr val="000000"/>
                  </a:solidFill>
                  <a:latin typeface="Times New Roman" panose="02020603050405020304" pitchFamily="18" charset="0"/>
                  <a:ea typeface="Asap Bold"/>
                  <a:cs typeface="Times New Roman" panose="02020603050405020304" pitchFamily="18" charset="0"/>
                  <a:sym typeface="Asap Bold"/>
                </a:rPr>
                <a:t>3. </a:t>
              </a:r>
              <a:r>
                <a:rPr lang="en-US" sz="5400" b="1" err="1">
                  <a:solidFill>
                    <a:srgbClr val="000000"/>
                  </a:solidFill>
                  <a:latin typeface="Times New Roman" panose="02020603050405020304" pitchFamily="18" charset="0"/>
                  <a:ea typeface="Asap Bold"/>
                  <a:cs typeface="Times New Roman" panose="02020603050405020304" pitchFamily="18" charset="0"/>
                  <a:sym typeface="Asap Bold"/>
                </a:rPr>
                <a:t>Hoạt</a:t>
              </a:r>
              <a:r>
                <a:rPr lang="en-US" sz="5400" b="1">
                  <a:solidFill>
                    <a:srgbClr val="000000"/>
                  </a:solidFill>
                  <a:latin typeface="Times New Roman" panose="02020603050405020304" pitchFamily="18" charset="0"/>
                  <a:ea typeface="Asap Bold"/>
                  <a:cs typeface="Times New Roman" panose="02020603050405020304" pitchFamily="18" charset="0"/>
                  <a:sym typeface="Asap Bold"/>
                </a:rPr>
                <a:t> </a:t>
              </a:r>
              <a:r>
                <a:rPr lang="en-US" sz="5400" b="1" err="1">
                  <a:solidFill>
                    <a:srgbClr val="000000"/>
                  </a:solidFill>
                  <a:latin typeface="Times New Roman" panose="02020603050405020304" pitchFamily="18" charset="0"/>
                  <a:ea typeface="Asap Bold"/>
                  <a:cs typeface="Times New Roman" panose="02020603050405020304" pitchFamily="18" charset="0"/>
                  <a:sym typeface="Asap Bold"/>
                </a:rPr>
                <a:t>động</a:t>
              </a:r>
              <a:r>
                <a:rPr lang="en-US" sz="5400" b="1">
                  <a:solidFill>
                    <a:srgbClr val="000000"/>
                  </a:solidFill>
                  <a:latin typeface="Times New Roman" panose="02020603050405020304" pitchFamily="18" charset="0"/>
                  <a:ea typeface="Asap Bold"/>
                  <a:cs typeface="Times New Roman" panose="02020603050405020304" pitchFamily="18" charset="0"/>
                  <a:sym typeface="Asap Bold"/>
                </a:rPr>
                <a:t> 3</a:t>
              </a:r>
            </a:p>
          </p:txBody>
        </p:sp>
      </p:grpSp>
      <p:grpSp>
        <p:nvGrpSpPr>
          <p:cNvPr id="33" name="Group 18">
            <a:extLst>
              <a:ext uri="{FF2B5EF4-FFF2-40B4-BE49-F238E27FC236}">
                <a16:creationId xmlns:a16="http://schemas.microsoft.com/office/drawing/2014/main" id="{1204C646-93A7-C7C6-33D1-36AAEC9775C5}"/>
              </a:ext>
            </a:extLst>
          </p:cNvPr>
          <p:cNvGrpSpPr/>
          <p:nvPr/>
        </p:nvGrpSpPr>
        <p:grpSpPr>
          <a:xfrm>
            <a:off x="7950529" y="1383166"/>
            <a:ext cx="10443610" cy="3366969"/>
            <a:chOff x="-2281" y="-47625"/>
            <a:chExt cx="2188776" cy="535171"/>
          </a:xfrm>
        </p:grpSpPr>
        <p:sp>
          <p:nvSpPr>
            <p:cNvPr id="34" name="Freeform 19">
              <a:extLst>
                <a:ext uri="{FF2B5EF4-FFF2-40B4-BE49-F238E27FC236}">
                  <a16:creationId xmlns:a16="http://schemas.microsoft.com/office/drawing/2014/main" id="{4E8C91E6-A462-6C75-5C1C-E627CF143935}"/>
                </a:ext>
              </a:extLst>
            </p:cNvPr>
            <p:cNvSpPr/>
            <p:nvPr/>
          </p:nvSpPr>
          <p:spPr>
            <a:xfrm>
              <a:off x="-2281" y="56201"/>
              <a:ext cx="2186495" cy="256143"/>
            </a:xfrm>
            <a:custGeom>
              <a:avLst/>
              <a:gdLst/>
              <a:ahLst/>
              <a:cxnLst/>
              <a:rect l="l" t="t" r="r" b="b"/>
              <a:pathLst>
                <a:path w="2186495" h="379497">
                  <a:moveTo>
                    <a:pt x="12689" y="0"/>
                  </a:moveTo>
                  <a:lnTo>
                    <a:pt x="2173806" y="0"/>
                  </a:lnTo>
                  <a:cubicBezTo>
                    <a:pt x="2177171" y="0"/>
                    <a:pt x="2180399" y="1337"/>
                    <a:pt x="2182779" y="3717"/>
                  </a:cubicBezTo>
                  <a:cubicBezTo>
                    <a:pt x="2185158" y="6096"/>
                    <a:pt x="2186495" y="9324"/>
                    <a:pt x="2186495" y="12689"/>
                  </a:cubicBezTo>
                  <a:lnTo>
                    <a:pt x="2186495" y="366808"/>
                  </a:lnTo>
                  <a:cubicBezTo>
                    <a:pt x="2186495" y="373816"/>
                    <a:pt x="2180814" y="379497"/>
                    <a:pt x="2173806" y="379497"/>
                  </a:cubicBezTo>
                  <a:lnTo>
                    <a:pt x="12689" y="379497"/>
                  </a:lnTo>
                  <a:cubicBezTo>
                    <a:pt x="9324" y="379497"/>
                    <a:pt x="6096" y="378160"/>
                    <a:pt x="3717" y="375781"/>
                  </a:cubicBezTo>
                  <a:cubicBezTo>
                    <a:pt x="1337" y="373401"/>
                    <a:pt x="0" y="370173"/>
                    <a:pt x="0" y="366808"/>
                  </a:cubicBezTo>
                  <a:lnTo>
                    <a:pt x="0" y="12689"/>
                  </a:lnTo>
                  <a:cubicBezTo>
                    <a:pt x="0" y="9324"/>
                    <a:pt x="1337" y="6096"/>
                    <a:pt x="3717" y="3717"/>
                  </a:cubicBezTo>
                  <a:cubicBezTo>
                    <a:pt x="6096" y="1337"/>
                    <a:pt x="9324" y="0"/>
                    <a:pt x="12689" y="0"/>
                  </a:cubicBezTo>
                  <a:close/>
                </a:path>
              </a:pathLst>
            </a:custGeom>
            <a:solidFill>
              <a:srgbClr val="FCFEF7"/>
            </a:solidFill>
            <a:ln w="38100" cap="sq">
              <a:solidFill>
                <a:srgbClr val="000000"/>
              </a:solidFill>
              <a:prstDash val="solid"/>
              <a:miter/>
            </a:ln>
          </p:spPr>
          <p:txBody>
            <a:bodyPr/>
            <a:lstStyle/>
            <a:p>
              <a:r>
                <a:rPr lang="en-US" sz="4400" err="1">
                  <a:latin typeface="Times New Roman" panose="02020603050405020304" pitchFamily="18" charset="0"/>
                  <a:cs typeface="Times New Roman" panose="02020603050405020304" pitchFamily="18" charset="0"/>
                </a:rPr>
                <a:t>Cô</a:t>
              </a:r>
              <a:r>
                <a:rPr lang="en-US" sz="4400"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4400" err="1">
                  <a:latin typeface="Times New Roman" panose="02020603050405020304" pitchFamily="18" charset="0"/>
                  <a:cs typeface="Times New Roman" panose="02020603050405020304" pitchFamily="18" charset="0"/>
                </a:rPr>
                <a:t>cùng</a:t>
              </a:r>
              <a:r>
                <a:rPr lang="en-US" sz="4400"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4400" err="1">
                  <a:latin typeface="Times New Roman" panose="02020603050405020304" pitchFamily="18" charset="0"/>
                  <a:cs typeface="Times New Roman" panose="02020603050405020304" pitchFamily="18" charset="0"/>
                </a:rPr>
                <a:t>trẻ</a:t>
              </a:r>
              <a:r>
                <a:rPr lang="en-US" sz="4400"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4400" err="1">
                  <a:latin typeface="Times New Roman" panose="02020603050405020304" pitchFamily="18" charset="0"/>
                  <a:cs typeface="Times New Roman" panose="02020603050405020304" pitchFamily="18" charset="0"/>
                </a:rPr>
                <a:t>chơi</a:t>
              </a:r>
              <a:r>
                <a:rPr lang="en-US" sz="4400"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4400" err="1">
                  <a:latin typeface="Times New Roman" panose="02020603050405020304" pitchFamily="18" charset="0"/>
                  <a:cs typeface="Times New Roman" panose="02020603050405020304" pitchFamily="18" charset="0"/>
                </a:rPr>
                <a:t>trò</a:t>
              </a:r>
              <a:r>
                <a:rPr lang="en-US" sz="4400"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4400" err="1">
                  <a:latin typeface="Times New Roman" panose="02020603050405020304" pitchFamily="18" charset="0"/>
                  <a:cs typeface="Times New Roman" panose="02020603050405020304" pitchFamily="18" charset="0"/>
                </a:rPr>
                <a:t>chơi</a:t>
              </a:r>
              <a:r>
                <a:rPr lang="en-US" sz="4400">
                  <a:latin typeface="Times New Roman" panose="02020603050405020304" pitchFamily="18" charset="0"/>
                  <a:cs typeface="Times New Roman" panose="02020603050405020304" pitchFamily="18" charset="0"/>
                </a:rPr>
                <a:t> “</a:t>
              </a:r>
              <a:r>
                <a:rPr lang="en-US" sz="4400" err="1">
                  <a:latin typeface="Times New Roman" panose="02020603050405020304" pitchFamily="18" charset="0"/>
                  <a:cs typeface="Times New Roman" panose="02020603050405020304" pitchFamily="18" charset="0"/>
                </a:rPr>
                <a:t>Chiếc</a:t>
              </a:r>
              <a:r>
                <a:rPr lang="en-US" sz="4400"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4400" err="1">
                  <a:latin typeface="Times New Roman" panose="02020603050405020304" pitchFamily="18" charset="0"/>
                  <a:cs typeface="Times New Roman" panose="02020603050405020304" pitchFamily="18" charset="0"/>
                </a:rPr>
                <a:t>hộp</a:t>
              </a:r>
              <a:r>
                <a:rPr lang="en-US" sz="4400"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4400" err="1">
                  <a:latin typeface="Times New Roman" panose="02020603050405020304" pitchFamily="18" charset="0"/>
                  <a:cs typeface="Times New Roman" panose="02020603050405020304" pitchFamily="18" charset="0"/>
                </a:rPr>
                <a:t>bí</a:t>
              </a:r>
              <a:r>
                <a:rPr lang="en-US" sz="4400"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4400" err="1">
                  <a:latin typeface="Times New Roman" panose="02020603050405020304" pitchFamily="18" charset="0"/>
                  <a:cs typeface="Times New Roman" panose="02020603050405020304" pitchFamily="18" charset="0"/>
                </a:rPr>
                <a:t>mật</a:t>
              </a:r>
              <a:r>
                <a:rPr lang="en-US" sz="4400">
                  <a:latin typeface="Times New Roman" panose="02020603050405020304" pitchFamily="18" charset="0"/>
                  <a:cs typeface="Times New Roman" panose="02020603050405020304" pitchFamily="18" charset="0"/>
                </a:rPr>
                <a:t>” </a:t>
              </a:r>
              <a:r>
                <a:rPr lang="en-US" sz="4400" err="1">
                  <a:latin typeface="Times New Roman" panose="02020603050405020304" pitchFamily="18" charset="0"/>
                  <a:cs typeface="Times New Roman" panose="02020603050405020304" pitchFamily="18" charset="0"/>
                </a:rPr>
                <a:t>và</a:t>
              </a:r>
              <a:r>
                <a:rPr lang="en-US" sz="4400"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4400" err="1">
                  <a:latin typeface="Times New Roman" panose="02020603050405020304" pitchFamily="18" charset="0"/>
                  <a:cs typeface="Times New Roman" panose="02020603050405020304" pitchFamily="18" charset="0"/>
                </a:rPr>
                <a:t>giới</a:t>
              </a:r>
              <a:r>
                <a:rPr lang="en-US" sz="4400"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4400" err="1">
                  <a:latin typeface="Times New Roman" panose="02020603050405020304" pitchFamily="18" charset="0"/>
                  <a:cs typeface="Times New Roman" panose="02020603050405020304" pitchFamily="18" charset="0"/>
                </a:rPr>
                <a:t>thiệu</a:t>
              </a:r>
              <a:r>
                <a:rPr lang="en-US" sz="4400"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4400" err="1">
                  <a:latin typeface="Times New Roman" panose="02020603050405020304" pitchFamily="18" charset="0"/>
                  <a:cs typeface="Times New Roman" panose="02020603050405020304" pitchFamily="18" charset="0"/>
                </a:rPr>
                <a:t>các</a:t>
              </a:r>
              <a:r>
                <a:rPr lang="en-US" sz="4400"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4400" err="1">
                  <a:latin typeface="Times New Roman" panose="02020603050405020304" pitchFamily="18" charset="0"/>
                  <a:cs typeface="Times New Roman" panose="02020603050405020304" pitchFamily="18" charset="0"/>
                </a:rPr>
                <a:t>nguyên</a:t>
              </a:r>
              <a:r>
                <a:rPr lang="en-US" sz="4400"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4400" err="1">
                  <a:latin typeface="Times New Roman" panose="02020603050405020304" pitchFamily="18" charset="0"/>
                  <a:cs typeface="Times New Roman" panose="02020603050405020304" pitchFamily="18" charset="0"/>
                </a:rPr>
                <a:t>liệu</a:t>
              </a:r>
              <a:r>
                <a:rPr lang="en-US" sz="4400"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4400" err="1">
                  <a:latin typeface="Times New Roman" panose="02020603050405020304" pitchFamily="18" charset="0"/>
                  <a:cs typeface="Times New Roman" panose="02020603050405020304" pitchFamily="18" charset="0"/>
                </a:rPr>
                <a:t>thử</a:t>
              </a:r>
              <a:r>
                <a:rPr lang="en-US" sz="4400"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4400" err="1">
                  <a:latin typeface="Times New Roman" panose="02020603050405020304" pitchFamily="18" charset="0"/>
                  <a:cs typeface="Times New Roman" panose="02020603050405020304" pitchFamily="18" charset="0"/>
                </a:rPr>
                <a:t>nghiệm</a:t>
              </a:r>
              <a:endParaRPr lang="en-US" sz="44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35" name="TextBox 20">
              <a:extLst>
                <a:ext uri="{FF2B5EF4-FFF2-40B4-BE49-F238E27FC236}">
                  <a16:creationId xmlns:a16="http://schemas.microsoft.com/office/drawing/2014/main" id="{FF649A7F-7D3A-EDF0-2E55-5B7F9A88E81F}"/>
                </a:ext>
              </a:extLst>
            </p:cNvPr>
            <p:cNvSpPr txBox="1"/>
            <p:nvPr/>
          </p:nvSpPr>
          <p:spPr>
            <a:xfrm>
              <a:off x="0" y="-47625"/>
              <a:ext cx="2186495" cy="535171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4160"/>
                </a:lnSpc>
                <a:spcBef>
                  <a:spcPct val="0"/>
                </a:spcBef>
              </a:pPr>
              <a:endParaRPr lang="en-US" sz="3200" u="none">
                <a:solidFill>
                  <a:srgbClr val="000000"/>
                </a:solidFill>
                <a:latin typeface="Times New Roman" panose="02020603050405020304" pitchFamily="18" charset="0"/>
                <a:ea typeface="Asap"/>
                <a:cs typeface="Times New Roman" panose="02020603050405020304" pitchFamily="18" charset="0"/>
                <a:sym typeface="Asap"/>
              </a:endParaRPr>
            </a:p>
          </p:txBody>
        </p:sp>
      </p:grpSp>
      <p:grpSp>
        <p:nvGrpSpPr>
          <p:cNvPr id="36" name="Group 18">
            <a:extLst>
              <a:ext uri="{FF2B5EF4-FFF2-40B4-BE49-F238E27FC236}">
                <a16:creationId xmlns:a16="http://schemas.microsoft.com/office/drawing/2014/main" id="{2AB99827-89FE-6E94-2AE3-284E75C599AA}"/>
              </a:ext>
            </a:extLst>
          </p:cNvPr>
          <p:cNvGrpSpPr/>
          <p:nvPr/>
        </p:nvGrpSpPr>
        <p:grpSpPr>
          <a:xfrm>
            <a:off x="6314929" y="7333945"/>
            <a:ext cx="10432726" cy="2504753"/>
            <a:chOff x="0" y="-47625"/>
            <a:chExt cx="2186495" cy="535171"/>
          </a:xfrm>
        </p:grpSpPr>
        <p:sp>
          <p:nvSpPr>
            <p:cNvPr id="37" name="Freeform 19">
              <a:extLst>
                <a:ext uri="{FF2B5EF4-FFF2-40B4-BE49-F238E27FC236}">
                  <a16:creationId xmlns:a16="http://schemas.microsoft.com/office/drawing/2014/main" id="{F1C816C6-4021-E989-1866-A0F49E0B17EC}"/>
                </a:ext>
              </a:extLst>
            </p:cNvPr>
            <p:cNvSpPr/>
            <p:nvPr/>
          </p:nvSpPr>
          <p:spPr>
            <a:xfrm>
              <a:off x="0" y="0"/>
              <a:ext cx="2186495" cy="379497"/>
            </a:xfrm>
            <a:custGeom>
              <a:avLst/>
              <a:gdLst/>
              <a:ahLst/>
              <a:cxnLst/>
              <a:rect l="l" t="t" r="r" b="b"/>
              <a:pathLst>
                <a:path w="2186495" h="379497">
                  <a:moveTo>
                    <a:pt x="12689" y="0"/>
                  </a:moveTo>
                  <a:lnTo>
                    <a:pt x="2173806" y="0"/>
                  </a:lnTo>
                  <a:cubicBezTo>
                    <a:pt x="2177171" y="0"/>
                    <a:pt x="2180399" y="1337"/>
                    <a:pt x="2182779" y="3717"/>
                  </a:cubicBezTo>
                  <a:cubicBezTo>
                    <a:pt x="2185158" y="6096"/>
                    <a:pt x="2186495" y="9324"/>
                    <a:pt x="2186495" y="12689"/>
                  </a:cubicBezTo>
                  <a:lnTo>
                    <a:pt x="2186495" y="366808"/>
                  </a:lnTo>
                  <a:cubicBezTo>
                    <a:pt x="2186495" y="373816"/>
                    <a:pt x="2180814" y="379497"/>
                    <a:pt x="2173806" y="379497"/>
                  </a:cubicBezTo>
                  <a:lnTo>
                    <a:pt x="12689" y="379497"/>
                  </a:lnTo>
                  <a:cubicBezTo>
                    <a:pt x="9324" y="379497"/>
                    <a:pt x="6096" y="378160"/>
                    <a:pt x="3717" y="375781"/>
                  </a:cubicBezTo>
                  <a:cubicBezTo>
                    <a:pt x="1337" y="373401"/>
                    <a:pt x="0" y="370173"/>
                    <a:pt x="0" y="366808"/>
                  </a:cubicBezTo>
                  <a:lnTo>
                    <a:pt x="0" y="12689"/>
                  </a:lnTo>
                  <a:cubicBezTo>
                    <a:pt x="0" y="9324"/>
                    <a:pt x="1337" y="6096"/>
                    <a:pt x="3717" y="3717"/>
                  </a:cubicBezTo>
                  <a:cubicBezTo>
                    <a:pt x="6096" y="1337"/>
                    <a:pt x="9324" y="0"/>
                    <a:pt x="12689" y="0"/>
                  </a:cubicBezTo>
                  <a:close/>
                </a:path>
              </a:pathLst>
            </a:custGeom>
            <a:solidFill>
              <a:srgbClr val="FCFEF7"/>
            </a:solidFill>
            <a:ln w="38100" cap="sq">
              <a:solidFill>
                <a:srgbClr val="000000"/>
              </a:solidFill>
              <a:prstDash val="solid"/>
              <a:miter/>
            </a:ln>
          </p:spPr>
          <p:txBody>
            <a:bodyPr/>
            <a:lstStyle/>
            <a:p>
              <a:endParaRPr lang="en-US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38" name="TextBox 20">
              <a:extLst>
                <a:ext uri="{FF2B5EF4-FFF2-40B4-BE49-F238E27FC236}">
                  <a16:creationId xmlns:a16="http://schemas.microsoft.com/office/drawing/2014/main" id="{AC76BA0B-2557-CD2C-5591-8332BCB2EC44}"/>
                </a:ext>
              </a:extLst>
            </p:cNvPr>
            <p:cNvSpPr txBox="1"/>
            <p:nvPr/>
          </p:nvSpPr>
          <p:spPr>
            <a:xfrm>
              <a:off x="0" y="-47625"/>
              <a:ext cx="2186495" cy="535171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4160"/>
                </a:lnSpc>
                <a:spcBef>
                  <a:spcPct val="0"/>
                </a:spcBef>
              </a:pPr>
              <a:r>
                <a:rPr lang="en-US" sz="4400" u="none" err="1">
                  <a:solidFill>
                    <a:srgbClr val="000000"/>
                  </a:solidFill>
                  <a:latin typeface="Times New Roman" panose="02020603050405020304" pitchFamily="18" charset="0"/>
                  <a:ea typeface="Asap"/>
                  <a:cs typeface="Times New Roman" panose="02020603050405020304" pitchFamily="18" charset="0"/>
                  <a:sym typeface="Asap"/>
                </a:rPr>
                <a:t>Trẻ</a:t>
              </a:r>
              <a:r>
                <a:rPr lang="en-US" sz="4400" u="none">
                  <a:solidFill>
                    <a:srgbClr val="000000"/>
                  </a:solidFill>
                  <a:latin typeface="Times New Roman" panose="02020603050405020304" pitchFamily="18" charset="0"/>
                  <a:ea typeface="Asap"/>
                  <a:cs typeface="Times New Roman" panose="02020603050405020304" pitchFamily="18" charset="0"/>
                  <a:sym typeface="Asap"/>
                </a:rPr>
                <a:t> </a:t>
              </a:r>
              <a:r>
                <a:rPr lang="en-US" sz="4400" u="none" err="1">
                  <a:solidFill>
                    <a:srgbClr val="000000"/>
                  </a:solidFill>
                  <a:latin typeface="Times New Roman" panose="02020603050405020304" pitchFamily="18" charset="0"/>
                  <a:ea typeface="Asap"/>
                  <a:cs typeface="Times New Roman" panose="02020603050405020304" pitchFamily="18" charset="0"/>
                  <a:sym typeface="Asap"/>
                </a:rPr>
                <a:t>thực</a:t>
              </a:r>
              <a:r>
                <a:rPr lang="en-US" sz="4400" u="none">
                  <a:solidFill>
                    <a:srgbClr val="000000"/>
                  </a:solidFill>
                  <a:latin typeface="Times New Roman" panose="02020603050405020304" pitchFamily="18" charset="0"/>
                  <a:ea typeface="Asap"/>
                  <a:cs typeface="Times New Roman" panose="02020603050405020304" pitchFamily="18" charset="0"/>
                  <a:sym typeface="Asap"/>
                </a:rPr>
                <a:t> </a:t>
              </a:r>
              <a:r>
                <a:rPr lang="en-US" sz="4400" u="none" err="1">
                  <a:solidFill>
                    <a:srgbClr val="000000"/>
                  </a:solidFill>
                  <a:latin typeface="Times New Roman" panose="02020603050405020304" pitchFamily="18" charset="0"/>
                  <a:ea typeface="Asap"/>
                  <a:cs typeface="Times New Roman" panose="02020603050405020304" pitchFamily="18" charset="0"/>
                  <a:sym typeface="Asap"/>
                </a:rPr>
                <a:t>hiện</a:t>
              </a:r>
              <a:r>
                <a:rPr lang="en-US" sz="4400" u="none">
                  <a:solidFill>
                    <a:srgbClr val="000000"/>
                  </a:solidFill>
                  <a:latin typeface="Times New Roman" panose="02020603050405020304" pitchFamily="18" charset="0"/>
                  <a:ea typeface="Asap"/>
                  <a:cs typeface="Times New Roman" panose="02020603050405020304" pitchFamily="18" charset="0"/>
                  <a:sym typeface="Asap"/>
                </a:rPr>
                <a:t> </a:t>
              </a:r>
              <a:r>
                <a:rPr lang="en-US" sz="4400" u="none" err="1">
                  <a:solidFill>
                    <a:srgbClr val="000000"/>
                  </a:solidFill>
                  <a:latin typeface="Times New Roman" panose="02020603050405020304" pitchFamily="18" charset="0"/>
                  <a:ea typeface="Asap"/>
                  <a:cs typeface="Times New Roman" panose="02020603050405020304" pitchFamily="18" charset="0"/>
                  <a:sym typeface="Asap"/>
                </a:rPr>
                <a:t>thực</a:t>
              </a:r>
              <a:r>
                <a:rPr lang="en-US" sz="4400" u="none">
                  <a:solidFill>
                    <a:srgbClr val="000000"/>
                  </a:solidFill>
                  <a:latin typeface="Times New Roman" panose="02020603050405020304" pitchFamily="18" charset="0"/>
                  <a:ea typeface="Asap"/>
                  <a:cs typeface="Times New Roman" panose="02020603050405020304" pitchFamily="18" charset="0"/>
                  <a:sym typeface="Asap"/>
                </a:rPr>
                <a:t> </a:t>
              </a:r>
              <a:r>
                <a:rPr lang="en-US" sz="4400" u="none" err="1">
                  <a:solidFill>
                    <a:srgbClr val="000000"/>
                  </a:solidFill>
                  <a:latin typeface="Times New Roman" panose="02020603050405020304" pitchFamily="18" charset="0"/>
                  <a:ea typeface="Asap"/>
                  <a:cs typeface="Times New Roman" panose="02020603050405020304" pitchFamily="18" charset="0"/>
                  <a:sym typeface="Asap"/>
                </a:rPr>
                <a:t>hiện</a:t>
              </a:r>
              <a:r>
                <a:rPr lang="en-US" sz="4400" u="none">
                  <a:solidFill>
                    <a:srgbClr val="000000"/>
                  </a:solidFill>
                  <a:latin typeface="Times New Roman" panose="02020603050405020304" pitchFamily="18" charset="0"/>
                  <a:ea typeface="Asap"/>
                  <a:cs typeface="Times New Roman" panose="02020603050405020304" pitchFamily="18" charset="0"/>
                  <a:sym typeface="Asap"/>
                </a:rPr>
                <a:t> </a:t>
              </a:r>
              <a:r>
                <a:rPr lang="en-US" sz="4400" u="none" err="1">
                  <a:solidFill>
                    <a:srgbClr val="000000"/>
                  </a:solidFill>
                  <a:latin typeface="Times New Roman" panose="02020603050405020304" pitchFamily="18" charset="0"/>
                  <a:ea typeface="Asap"/>
                  <a:cs typeface="Times New Roman" panose="02020603050405020304" pitchFamily="18" charset="0"/>
                  <a:sym typeface="Asap"/>
                </a:rPr>
                <a:t>thử</a:t>
              </a:r>
              <a:r>
                <a:rPr lang="en-US" sz="4400" u="none">
                  <a:solidFill>
                    <a:srgbClr val="000000"/>
                  </a:solidFill>
                  <a:latin typeface="Times New Roman" panose="02020603050405020304" pitchFamily="18" charset="0"/>
                  <a:ea typeface="Asap"/>
                  <a:cs typeface="Times New Roman" panose="02020603050405020304" pitchFamily="18" charset="0"/>
                  <a:sym typeface="Asap"/>
                </a:rPr>
                <a:t> </a:t>
              </a:r>
              <a:r>
                <a:rPr lang="en-US" sz="4400" u="none" err="1">
                  <a:solidFill>
                    <a:srgbClr val="000000"/>
                  </a:solidFill>
                  <a:latin typeface="Times New Roman" panose="02020603050405020304" pitchFamily="18" charset="0"/>
                  <a:ea typeface="Asap"/>
                  <a:cs typeface="Times New Roman" panose="02020603050405020304" pitchFamily="18" charset="0"/>
                  <a:sym typeface="Asap"/>
                </a:rPr>
                <a:t>nghiệm</a:t>
              </a:r>
              <a:r>
                <a:rPr lang="en-US" sz="4400" u="none">
                  <a:solidFill>
                    <a:srgbClr val="000000"/>
                  </a:solidFill>
                  <a:latin typeface="Times New Roman" panose="02020603050405020304" pitchFamily="18" charset="0"/>
                  <a:ea typeface="Asap"/>
                  <a:cs typeface="Times New Roman" panose="02020603050405020304" pitchFamily="18" charset="0"/>
                  <a:sym typeface="Asap"/>
                </a:rPr>
                <a:t> </a:t>
              </a:r>
              <a:r>
                <a:rPr lang="en-US" sz="4400" u="none" err="1">
                  <a:solidFill>
                    <a:srgbClr val="000000"/>
                  </a:solidFill>
                  <a:latin typeface="Times New Roman" panose="02020603050405020304" pitchFamily="18" charset="0"/>
                  <a:ea typeface="Asap"/>
                  <a:cs typeface="Times New Roman" panose="02020603050405020304" pitchFamily="18" charset="0"/>
                  <a:sym typeface="Asap"/>
                </a:rPr>
                <a:t>cá</a:t>
              </a:r>
              <a:r>
                <a:rPr lang="en-US" sz="4400" u="none">
                  <a:solidFill>
                    <a:srgbClr val="000000"/>
                  </a:solidFill>
                  <a:latin typeface="Times New Roman" panose="02020603050405020304" pitchFamily="18" charset="0"/>
                  <a:ea typeface="Asap"/>
                  <a:cs typeface="Times New Roman" panose="02020603050405020304" pitchFamily="18" charset="0"/>
                  <a:sym typeface="Asap"/>
                </a:rPr>
                <a:t> </a:t>
              </a:r>
              <a:r>
                <a:rPr lang="en-US" sz="4400" u="none" err="1">
                  <a:solidFill>
                    <a:srgbClr val="000000"/>
                  </a:solidFill>
                  <a:latin typeface="Times New Roman" panose="02020603050405020304" pitchFamily="18" charset="0"/>
                  <a:ea typeface="Asap"/>
                  <a:cs typeface="Times New Roman" panose="02020603050405020304" pitchFamily="18" charset="0"/>
                  <a:sym typeface="Asap"/>
                </a:rPr>
                <a:t>nhân</a:t>
              </a:r>
              <a:r>
                <a:rPr lang="en-US" sz="4400" u="none">
                  <a:solidFill>
                    <a:srgbClr val="000000"/>
                  </a:solidFill>
                  <a:latin typeface="Times New Roman" panose="02020603050405020304" pitchFamily="18" charset="0"/>
                  <a:ea typeface="Asap"/>
                  <a:cs typeface="Times New Roman" panose="02020603050405020304" pitchFamily="18" charset="0"/>
                  <a:sym typeface="Asap"/>
                </a:rPr>
                <a:t> </a:t>
              </a:r>
              <a:r>
                <a:rPr lang="en-US" sz="4400" u="none" err="1">
                  <a:solidFill>
                    <a:srgbClr val="000000"/>
                  </a:solidFill>
                  <a:latin typeface="Times New Roman" panose="02020603050405020304" pitchFamily="18" charset="0"/>
                  <a:ea typeface="Asap"/>
                  <a:cs typeface="Times New Roman" panose="02020603050405020304" pitchFamily="18" charset="0"/>
                  <a:sym typeface="Asap"/>
                </a:rPr>
                <a:t>và</a:t>
              </a:r>
              <a:r>
                <a:rPr lang="en-US" sz="4400" u="none">
                  <a:solidFill>
                    <a:srgbClr val="000000"/>
                  </a:solidFill>
                  <a:latin typeface="Times New Roman" panose="02020603050405020304" pitchFamily="18" charset="0"/>
                  <a:ea typeface="Asap"/>
                  <a:cs typeface="Times New Roman" panose="02020603050405020304" pitchFamily="18" charset="0"/>
                  <a:sym typeface="Asap"/>
                </a:rPr>
                <a:t> </a:t>
              </a:r>
              <a:r>
                <a:rPr lang="en-US" sz="4400" u="none" err="1">
                  <a:solidFill>
                    <a:srgbClr val="000000"/>
                  </a:solidFill>
                  <a:latin typeface="Times New Roman" panose="02020603050405020304" pitchFamily="18" charset="0"/>
                  <a:ea typeface="Asap"/>
                  <a:cs typeface="Times New Roman" panose="02020603050405020304" pitchFamily="18" charset="0"/>
                  <a:sym typeface="Asap"/>
                </a:rPr>
                <a:t>giải</a:t>
              </a:r>
              <a:r>
                <a:rPr lang="en-US" sz="4400" u="none">
                  <a:solidFill>
                    <a:srgbClr val="000000"/>
                  </a:solidFill>
                  <a:latin typeface="Times New Roman" panose="02020603050405020304" pitchFamily="18" charset="0"/>
                  <a:ea typeface="Asap"/>
                  <a:cs typeface="Times New Roman" panose="02020603050405020304" pitchFamily="18" charset="0"/>
                  <a:sym typeface="Asap"/>
                </a:rPr>
                <a:t> </a:t>
              </a:r>
              <a:r>
                <a:rPr lang="en-US" sz="4400" u="none" err="1">
                  <a:solidFill>
                    <a:srgbClr val="000000"/>
                  </a:solidFill>
                  <a:latin typeface="Times New Roman" panose="02020603050405020304" pitchFamily="18" charset="0"/>
                  <a:ea typeface="Asap"/>
                  <a:cs typeface="Times New Roman" panose="02020603050405020304" pitchFamily="18" charset="0"/>
                  <a:sym typeface="Asap"/>
                </a:rPr>
                <a:t>thích</a:t>
              </a:r>
              <a:r>
                <a:rPr lang="en-US" sz="4400" u="none">
                  <a:solidFill>
                    <a:srgbClr val="000000"/>
                  </a:solidFill>
                  <a:latin typeface="Times New Roman" panose="02020603050405020304" pitchFamily="18" charset="0"/>
                  <a:ea typeface="Asap"/>
                  <a:cs typeface="Times New Roman" panose="02020603050405020304" pitchFamily="18" charset="0"/>
                  <a:sym typeface="Asap"/>
                </a:rPr>
                <a:t> </a:t>
              </a:r>
              <a:r>
                <a:rPr lang="en-US" sz="4400" u="none" err="1">
                  <a:solidFill>
                    <a:srgbClr val="000000"/>
                  </a:solidFill>
                  <a:latin typeface="Times New Roman" panose="02020603050405020304" pitchFamily="18" charset="0"/>
                  <a:ea typeface="Asap"/>
                  <a:cs typeface="Times New Roman" panose="02020603050405020304" pitchFamily="18" charset="0"/>
                  <a:sym typeface="Asap"/>
                </a:rPr>
                <a:t>hiện</a:t>
              </a:r>
              <a:r>
                <a:rPr lang="en-US" sz="4400" u="none">
                  <a:solidFill>
                    <a:srgbClr val="000000"/>
                  </a:solidFill>
                  <a:latin typeface="Times New Roman" panose="02020603050405020304" pitchFamily="18" charset="0"/>
                  <a:ea typeface="Asap"/>
                  <a:cs typeface="Times New Roman" panose="02020603050405020304" pitchFamily="18" charset="0"/>
                  <a:sym typeface="Asap"/>
                </a:rPr>
                <a:t> </a:t>
              </a:r>
              <a:r>
                <a:rPr lang="en-US" sz="4400" u="none" err="1">
                  <a:solidFill>
                    <a:srgbClr val="000000"/>
                  </a:solidFill>
                  <a:latin typeface="Times New Roman" panose="02020603050405020304" pitchFamily="18" charset="0"/>
                  <a:ea typeface="Asap"/>
                  <a:cs typeface="Times New Roman" panose="02020603050405020304" pitchFamily="18" charset="0"/>
                  <a:sym typeface="Asap"/>
                </a:rPr>
                <a:t>tượng</a:t>
              </a:r>
              <a:r>
                <a:rPr lang="en-US" sz="4400" u="none">
                  <a:solidFill>
                    <a:srgbClr val="000000"/>
                  </a:solidFill>
                  <a:latin typeface="Times New Roman" panose="02020603050405020304" pitchFamily="18" charset="0"/>
                  <a:ea typeface="Asap"/>
                  <a:cs typeface="Times New Roman" panose="02020603050405020304" pitchFamily="18" charset="0"/>
                  <a:sym typeface="Asap"/>
                </a:rPr>
                <a:t> </a:t>
              </a:r>
              <a:r>
                <a:rPr lang="en-US" sz="4400" u="none" err="1">
                  <a:solidFill>
                    <a:srgbClr val="000000"/>
                  </a:solidFill>
                  <a:latin typeface="Times New Roman" panose="02020603050405020304" pitchFamily="18" charset="0"/>
                  <a:ea typeface="Asap"/>
                  <a:cs typeface="Times New Roman" panose="02020603050405020304" pitchFamily="18" charset="0"/>
                  <a:sym typeface="Asap"/>
                </a:rPr>
                <a:t>của</a:t>
              </a:r>
              <a:r>
                <a:rPr lang="en-US" sz="4400" u="none">
                  <a:solidFill>
                    <a:srgbClr val="000000"/>
                  </a:solidFill>
                  <a:latin typeface="Times New Roman" panose="02020603050405020304" pitchFamily="18" charset="0"/>
                  <a:ea typeface="Asap"/>
                  <a:cs typeface="Times New Roman" panose="02020603050405020304" pitchFamily="18" charset="0"/>
                  <a:sym typeface="Asap"/>
                </a:rPr>
                <a:t> </a:t>
              </a:r>
              <a:r>
                <a:rPr lang="en-US" sz="4400" u="none" err="1">
                  <a:solidFill>
                    <a:srgbClr val="000000"/>
                  </a:solidFill>
                  <a:latin typeface="Times New Roman" panose="02020603050405020304" pitchFamily="18" charset="0"/>
                  <a:ea typeface="Asap"/>
                  <a:cs typeface="Times New Roman" panose="02020603050405020304" pitchFamily="18" charset="0"/>
                  <a:sym typeface="Asap"/>
                </a:rPr>
                <a:t>thử</a:t>
              </a:r>
              <a:r>
                <a:rPr lang="en-US" sz="4400" u="none">
                  <a:solidFill>
                    <a:srgbClr val="000000"/>
                  </a:solidFill>
                  <a:latin typeface="Times New Roman" panose="02020603050405020304" pitchFamily="18" charset="0"/>
                  <a:ea typeface="Asap"/>
                  <a:cs typeface="Times New Roman" panose="02020603050405020304" pitchFamily="18" charset="0"/>
                  <a:sym typeface="Asap"/>
                </a:rPr>
                <a:t> </a:t>
              </a:r>
              <a:r>
                <a:rPr lang="en-US" sz="4400" u="none" err="1">
                  <a:solidFill>
                    <a:srgbClr val="000000"/>
                  </a:solidFill>
                  <a:latin typeface="Times New Roman" panose="02020603050405020304" pitchFamily="18" charset="0"/>
                  <a:ea typeface="Asap"/>
                  <a:cs typeface="Times New Roman" panose="02020603050405020304" pitchFamily="18" charset="0"/>
                  <a:sym typeface="Asap"/>
                </a:rPr>
                <a:t>nghiệm</a:t>
              </a:r>
              <a:r>
                <a:rPr lang="en-US" sz="4400" u="none">
                  <a:solidFill>
                    <a:srgbClr val="000000"/>
                  </a:solidFill>
                  <a:latin typeface="Times New Roman" panose="02020603050405020304" pitchFamily="18" charset="0"/>
                  <a:ea typeface="Asap"/>
                  <a:cs typeface="Times New Roman" panose="02020603050405020304" pitchFamily="18" charset="0"/>
                  <a:sym typeface="Asap"/>
                </a:rPr>
                <a:t>.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A7DDD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5"/>
          <p:cNvGrpSpPr/>
          <p:nvPr/>
        </p:nvGrpSpPr>
        <p:grpSpPr>
          <a:xfrm>
            <a:off x="-138112" y="8104307"/>
            <a:ext cx="18564224" cy="6212874"/>
            <a:chOff x="0" y="0"/>
            <a:chExt cx="24752298" cy="8283832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8283832" cy="8283832"/>
            </a:xfrm>
            <a:custGeom>
              <a:avLst/>
              <a:gdLst/>
              <a:ahLst/>
              <a:cxnLst/>
              <a:rect l="l" t="t" r="r" b="b"/>
              <a:pathLst>
                <a:path w="8283832" h="8283832">
                  <a:moveTo>
                    <a:pt x="0" y="0"/>
                  </a:moveTo>
                  <a:lnTo>
                    <a:pt x="8283832" y="0"/>
                  </a:lnTo>
                  <a:lnTo>
                    <a:pt x="8283832" y="8283832"/>
                  </a:lnTo>
                  <a:lnTo>
                    <a:pt x="0" y="828383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19999"/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7" name="Freeform 7"/>
            <p:cNvSpPr/>
            <p:nvPr/>
          </p:nvSpPr>
          <p:spPr>
            <a:xfrm>
              <a:off x="8233943" y="0"/>
              <a:ext cx="8283832" cy="8283832"/>
            </a:xfrm>
            <a:custGeom>
              <a:avLst/>
              <a:gdLst/>
              <a:ahLst/>
              <a:cxnLst/>
              <a:rect l="l" t="t" r="r" b="b"/>
              <a:pathLst>
                <a:path w="8283832" h="8283832">
                  <a:moveTo>
                    <a:pt x="0" y="0"/>
                  </a:moveTo>
                  <a:lnTo>
                    <a:pt x="8283832" y="0"/>
                  </a:lnTo>
                  <a:lnTo>
                    <a:pt x="8283832" y="8283832"/>
                  </a:lnTo>
                  <a:lnTo>
                    <a:pt x="0" y="828383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19999"/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8" name="Freeform 8"/>
            <p:cNvSpPr/>
            <p:nvPr/>
          </p:nvSpPr>
          <p:spPr>
            <a:xfrm>
              <a:off x="16468467" y="0"/>
              <a:ext cx="8283832" cy="8283832"/>
            </a:xfrm>
            <a:custGeom>
              <a:avLst/>
              <a:gdLst/>
              <a:ahLst/>
              <a:cxnLst/>
              <a:rect l="l" t="t" r="r" b="b"/>
              <a:pathLst>
                <a:path w="8283832" h="8283832">
                  <a:moveTo>
                    <a:pt x="0" y="0"/>
                  </a:moveTo>
                  <a:lnTo>
                    <a:pt x="8283831" y="0"/>
                  </a:lnTo>
                  <a:lnTo>
                    <a:pt x="8283831" y="8283832"/>
                  </a:lnTo>
                  <a:lnTo>
                    <a:pt x="0" y="828383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19999"/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22" name="Freeform 22"/>
          <p:cNvSpPr/>
          <p:nvPr/>
        </p:nvSpPr>
        <p:spPr>
          <a:xfrm rot="223889">
            <a:off x="12651422" y="822336"/>
            <a:ext cx="4437529" cy="4114800"/>
          </a:xfrm>
          <a:custGeom>
            <a:avLst/>
            <a:gdLst/>
            <a:ahLst/>
            <a:cxnLst/>
            <a:rect l="l" t="t" r="r" b="b"/>
            <a:pathLst>
              <a:path w="4437529" h="4114800">
                <a:moveTo>
                  <a:pt x="0" y="0"/>
                </a:moveTo>
                <a:lnTo>
                  <a:pt x="4437530" y="0"/>
                </a:lnTo>
                <a:lnTo>
                  <a:pt x="4437530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23" name="Freeform 23"/>
          <p:cNvSpPr/>
          <p:nvPr/>
        </p:nvSpPr>
        <p:spPr>
          <a:xfrm rot="223889">
            <a:off x="16207347" y="7639777"/>
            <a:ext cx="4437529" cy="4114800"/>
          </a:xfrm>
          <a:custGeom>
            <a:avLst/>
            <a:gdLst/>
            <a:ahLst/>
            <a:cxnLst/>
            <a:rect l="l" t="t" r="r" b="b"/>
            <a:pathLst>
              <a:path w="4437529" h="4114800">
                <a:moveTo>
                  <a:pt x="0" y="0"/>
                </a:moveTo>
                <a:lnTo>
                  <a:pt x="4437530" y="0"/>
                </a:lnTo>
                <a:lnTo>
                  <a:pt x="4437530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27" name="Group 12">
            <a:extLst>
              <a:ext uri="{FF2B5EF4-FFF2-40B4-BE49-F238E27FC236}">
                <a16:creationId xmlns:a16="http://schemas.microsoft.com/office/drawing/2014/main" id="{E8E8E6C6-C791-022B-1C73-901AB26C0544}"/>
              </a:ext>
            </a:extLst>
          </p:cNvPr>
          <p:cNvGrpSpPr/>
          <p:nvPr/>
        </p:nvGrpSpPr>
        <p:grpSpPr>
          <a:xfrm>
            <a:off x="-110898" y="114300"/>
            <a:ext cx="5611319" cy="873992"/>
            <a:chOff x="-122279" y="0"/>
            <a:chExt cx="2308774" cy="1092441"/>
          </a:xfrm>
        </p:grpSpPr>
        <p:sp>
          <p:nvSpPr>
            <p:cNvPr id="28" name="Freeform 13">
              <a:extLst>
                <a:ext uri="{FF2B5EF4-FFF2-40B4-BE49-F238E27FC236}">
                  <a16:creationId xmlns:a16="http://schemas.microsoft.com/office/drawing/2014/main" id="{E1B4B0D9-48FE-7B91-2CEC-A9120C274354}"/>
                </a:ext>
              </a:extLst>
            </p:cNvPr>
            <p:cNvSpPr/>
            <p:nvPr/>
          </p:nvSpPr>
          <p:spPr>
            <a:xfrm>
              <a:off x="0" y="0"/>
              <a:ext cx="2186495" cy="1092441"/>
            </a:xfrm>
            <a:custGeom>
              <a:avLst/>
              <a:gdLst/>
              <a:ahLst/>
              <a:cxnLst/>
              <a:rect l="l" t="t" r="r" b="b"/>
              <a:pathLst>
                <a:path w="2186495" h="646130">
                  <a:moveTo>
                    <a:pt x="12689" y="0"/>
                  </a:moveTo>
                  <a:lnTo>
                    <a:pt x="2173806" y="0"/>
                  </a:lnTo>
                  <a:cubicBezTo>
                    <a:pt x="2177171" y="0"/>
                    <a:pt x="2180399" y="1337"/>
                    <a:pt x="2182779" y="3717"/>
                  </a:cubicBezTo>
                  <a:cubicBezTo>
                    <a:pt x="2185158" y="6096"/>
                    <a:pt x="2186495" y="9324"/>
                    <a:pt x="2186495" y="12689"/>
                  </a:cubicBezTo>
                  <a:lnTo>
                    <a:pt x="2186495" y="633441"/>
                  </a:lnTo>
                  <a:cubicBezTo>
                    <a:pt x="2186495" y="640449"/>
                    <a:pt x="2180814" y="646130"/>
                    <a:pt x="2173806" y="646130"/>
                  </a:cubicBezTo>
                  <a:lnTo>
                    <a:pt x="12689" y="646130"/>
                  </a:lnTo>
                  <a:cubicBezTo>
                    <a:pt x="9324" y="646130"/>
                    <a:pt x="6096" y="644793"/>
                    <a:pt x="3717" y="642414"/>
                  </a:cubicBezTo>
                  <a:cubicBezTo>
                    <a:pt x="1337" y="640034"/>
                    <a:pt x="0" y="636806"/>
                    <a:pt x="0" y="633441"/>
                  </a:cubicBezTo>
                  <a:lnTo>
                    <a:pt x="0" y="12689"/>
                  </a:lnTo>
                  <a:cubicBezTo>
                    <a:pt x="0" y="9324"/>
                    <a:pt x="1337" y="6096"/>
                    <a:pt x="3717" y="3717"/>
                  </a:cubicBezTo>
                  <a:cubicBezTo>
                    <a:pt x="6096" y="1337"/>
                    <a:pt x="9324" y="0"/>
                    <a:pt x="12689" y="0"/>
                  </a:cubicBezTo>
                  <a:close/>
                </a:path>
              </a:pathLst>
            </a:custGeom>
            <a:solidFill>
              <a:srgbClr val="FCFEF7"/>
            </a:solidFill>
            <a:ln w="38100" cap="sq">
              <a:solidFill>
                <a:srgbClr val="000000"/>
              </a:solidFill>
              <a:prstDash val="solid"/>
              <a:miter/>
            </a:ln>
          </p:spPr>
          <p:txBody>
            <a:bodyPr/>
            <a:lstStyle/>
            <a:p>
              <a:endParaRPr lang="en-US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29" name="TextBox 14">
              <a:extLst>
                <a:ext uri="{FF2B5EF4-FFF2-40B4-BE49-F238E27FC236}">
                  <a16:creationId xmlns:a16="http://schemas.microsoft.com/office/drawing/2014/main" id="{D30D7F2C-356C-6B0A-2764-83FAB61370B3}"/>
                </a:ext>
              </a:extLst>
            </p:cNvPr>
            <p:cNvSpPr txBox="1"/>
            <p:nvPr/>
          </p:nvSpPr>
          <p:spPr>
            <a:xfrm>
              <a:off x="-122279" y="40504"/>
              <a:ext cx="2064707" cy="80334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lvl="0" algn="ctr">
                <a:lnSpc>
                  <a:spcPts val="8315"/>
                </a:lnSpc>
              </a:pPr>
              <a:r>
                <a:rPr lang="en-US" sz="5400" b="1">
                  <a:solidFill>
                    <a:srgbClr val="000000"/>
                  </a:solidFill>
                  <a:latin typeface="Times New Roman" panose="02020603050405020304" pitchFamily="18" charset="0"/>
                  <a:ea typeface="Asap Bold"/>
                  <a:cs typeface="Times New Roman" panose="02020603050405020304" pitchFamily="18" charset="0"/>
                  <a:sym typeface="Asap Bold"/>
                </a:rPr>
                <a:t>1. </a:t>
              </a:r>
              <a:r>
                <a:rPr lang="en-US" sz="5400" b="1" err="1">
                  <a:solidFill>
                    <a:srgbClr val="000000"/>
                  </a:solidFill>
                  <a:latin typeface="Times New Roman" panose="02020603050405020304" pitchFamily="18" charset="0"/>
                  <a:ea typeface="Asap Bold"/>
                  <a:cs typeface="Times New Roman" panose="02020603050405020304" pitchFamily="18" charset="0"/>
                  <a:sym typeface="Asap Bold"/>
                </a:rPr>
                <a:t>Hoạt</a:t>
              </a:r>
              <a:r>
                <a:rPr lang="en-US" sz="5400" b="1">
                  <a:solidFill>
                    <a:srgbClr val="000000"/>
                  </a:solidFill>
                  <a:latin typeface="Times New Roman" panose="02020603050405020304" pitchFamily="18" charset="0"/>
                  <a:ea typeface="Asap Bold"/>
                  <a:cs typeface="Times New Roman" panose="02020603050405020304" pitchFamily="18" charset="0"/>
                  <a:sym typeface="Asap Bold"/>
                </a:rPr>
                <a:t> </a:t>
              </a:r>
              <a:r>
                <a:rPr lang="en-US" sz="5400" b="1" err="1">
                  <a:solidFill>
                    <a:srgbClr val="000000"/>
                  </a:solidFill>
                  <a:latin typeface="Times New Roman" panose="02020603050405020304" pitchFamily="18" charset="0"/>
                  <a:ea typeface="Asap Bold"/>
                  <a:cs typeface="Times New Roman" panose="02020603050405020304" pitchFamily="18" charset="0"/>
                  <a:sym typeface="Asap Bold"/>
                </a:rPr>
                <a:t>động</a:t>
              </a:r>
              <a:r>
                <a:rPr lang="en-US" sz="5400" b="1">
                  <a:solidFill>
                    <a:srgbClr val="000000"/>
                  </a:solidFill>
                  <a:latin typeface="Times New Roman" panose="02020603050405020304" pitchFamily="18" charset="0"/>
                  <a:ea typeface="Asap Bold"/>
                  <a:cs typeface="Times New Roman" panose="02020603050405020304" pitchFamily="18" charset="0"/>
                  <a:sym typeface="Asap Bold"/>
                </a:rPr>
                <a:t> 1</a:t>
              </a:r>
            </a:p>
          </p:txBody>
        </p:sp>
      </p:grpSp>
      <p:grpSp>
        <p:nvGrpSpPr>
          <p:cNvPr id="30" name="Group 18">
            <a:extLst>
              <a:ext uri="{FF2B5EF4-FFF2-40B4-BE49-F238E27FC236}">
                <a16:creationId xmlns:a16="http://schemas.microsoft.com/office/drawing/2014/main" id="{EA308F04-681B-163C-054B-7D654C738E1D}"/>
              </a:ext>
            </a:extLst>
          </p:cNvPr>
          <p:cNvGrpSpPr/>
          <p:nvPr/>
        </p:nvGrpSpPr>
        <p:grpSpPr>
          <a:xfrm>
            <a:off x="186290" y="-1409700"/>
            <a:ext cx="10432727" cy="13106400"/>
            <a:chOff x="0" y="-47625"/>
            <a:chExt cx="2186495" cy="535171"/>
          </a:xfrm>
        </p:grpSpPr>
        <p:sp>
          <p:nvSpPr>
            <p:cNvPr id="31" name="Freeform 19">
              <a:extLst>
                <a:ext uri="{FF2B5EF4-FFF2-40B4-BE49-F238E27FC236}">
                  <a16:creationId xmlns:a16="http://schemas.microsoft.com/office/drawing/2014/main" id="{2CFF1F7B-8CBA-CEA9-F072-88AD8F219C11}"/>
                </a:ext>
              </a:extLst>
            </p:cNvPr>
            <p:cNvSpPr/>
            <p:nvPr/>
          </p:nvSpPr>
          <p:spPr>
            <a:xfrm>
              <a:off x="24100" y="64103"/>
              <a:ext cx="2124751" cy="208752"/>
            </a:xfrm>
            <a:custGeom>
              <a:avLst/>
              <a:gdLst/>
              <a:ahLst/>
              <a:cxnLst/>
              <a:rect l="l" t="t" r="r" b="b"/>
              <a:pathLst>
                <a:path w="2186495" h="379497">
                  <a:moveTo>
                    <a:pt x="12689" y="0"/>
                  </a:moveTo>
                  <a:lnTo>
                    <a:pt x="2173806" y="0"/>
                  </a:lnTo>
                  <a:cubicBezTo>
                    <a:pt x="2177171" y="0"/>
                    <a:pt x="2180399" y="1337"/>
                    <a:pt x="2182779" y="3717"/>
                  </a:cubicBezTo>
                  <a:cubicBezTo>
                    <a:pt x="2185158" y="6096"/>
                    <a:pt x="2186495" y="9324"/>
                    <a:pt x="2186495" y="12689"/>
                  </a:cubicBezTo>
                  <a:lnTo>
                    <a:pt x="2186495" y="366808"/>
                  </a:lnTo>
                  <a:cubicBezTo>
                    <a:pt x="2186495" y="373816"/>
                    <a:pt x="2180814" y="379497"/>
                    <a:pt x="2173806" y="379497"/>
                  </a:cubicBezTo>
                  <a:lnTo>
                    <a:pt x="12689" y="379497"/>
                  </a:lnTo>
                  <a:cubicBezTo>
                    <a:pt x="9324" y="379497"/>
                    <a:pt x="6096" y="378160"/>
                    <a:pt x="3717" y="375781"/>
                  </a:cubicBezTo>
                  <a:cubicBezTo>
                    <a:pt x="1337" y="373401"/>
                    <a:pt x="0" y="370173"/>
                    <a:pt x="0" y="366808"/>
                  </a:cubicBezTo>
                  <a:lnTo>
                    <a:pt x="0" y="12689"/>
                  </a:lnTo>
                  <a:cubicBezTo>
                    <a:pt x="0" y="9324"/>
                    <a:pt x="1337" y="6096"/>
                    <a:pt x="3717" y="3717"/>
                  </a:cubicBezTo>
                  <a:cubicBezTo>
                    <a:pt x="6096" y="1337"/>
                    <a:pt x="9324" y="0"/>
                    <a:pt x="12689" y="0"/>
                  </a:cubicBezTo>
                  <a:close/>
                </a:path>
              </a:pathLst>
            </a:custGeom>
            <a:noFill/>
            <a:ln w="38100" cap="sq">
              <a:noFill/>
              <a:prstDash val="solid"/>
              <a:miter/>
            </a:ln>
          </p:spPr>
          <p:txBody>
            <a:bodyPr/>
            <a:lstStyle/>
            <a:p>
              <a:r>
                <a:rPr lang="en-US" sz="4400">
                  <a:latin typeface="Times New Roman" panose="02020603050405020304" pitchFamily="18" charset="0"/>
                  <a:cs typeface="Times New Roman" panose="02020603050405020304" pitchFamily="18" charset="0"/>
                </a:rPr>
                <a:t>Các con </a:t>
              </a:r>
              <a:r>
                <a:rPr lang="en-US" sz="4400" err="1">
                  <a:latin typeface="Times New Roman" panose="02020603050405020304" pitchFamily="18" charset="0"/>
                  <a:cs typeface="Times New Roman" panose="02020603050405020304" pitchFamily="18" charset="0"/>
                </a:rPr>
                <a:t>ơi</a:t>
              </a:r>
              <a:r>
                <a:rPr lang="en-US" sz="4400">
                  <a:latin typeface="Times New Roman" panose="02020603050405020304" pitchFamily="18" charset="0"/>
                  <a:cs typeface="Times New Roman" panose="02020603050405020304" pitchFamily="18" charset="0"/>
                </a:rPr>
                <a:t>! </a:t>
              </a:r>
              <a:r>
                <a:rPr lang="en-US" sz="4400" err="1">
                  <a:latin typeface="Times New Roman" panose="02020603050405020304" pitchFamily="18" charset="0"/>
                  <a:cs typeface="Times New Roman" panose="02020603050405020304" pitchFamily="18" charset="0"/>
                </a:rPr>
                <a:t>Hôm</a:t>
              </a:r>
              <a:r>
                <a:rPr lang="en-US" sz="4400">
                  <a:latin typeface="Times New Roman" panose="02020603050405020304" pitchFamily="18" charset="0"/>
                  <a:cs typeface="Times New Roman" panose="02020603050405020304" pitchFamily="18" charset="0"/>
                </a:rPr>
                <a:t> nay </a:t>
              </a:r>
              <a:r>
                <a:rPr lang="en-US" sz="4400" err="1">
                  <a:latin typeface="Times New Roman" panose="02020603050405020304" pitchFamily="18" charset="0"/>
                  <a:cs typeface="Times New Roman" panose="02020603050405020304" pitchFamily="18" charset="0"/>
                </a:rPr>
                <a:t>bạn</a:t>
              </a:r>
              <a:r>
                <a:rPr lang="en-US" sz="4400"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4400" err="1">
                  <a:latin typeface="Times New Roman" panose="02020603050405020304" pitchFamily="18" charset="0"/>
                  <a:cs typeface="Times New Roman" panose="02020603050405020304" pitchFamily="18" charset="0"/>
                </a:rPr>
                <a:t>Thỏ</a:t>
              </a:r>
              <a:r>
                <a:rPr lang="en-US" sz="4400">
                  <a:latin typeface="Times New Roman" panose="02020603050405020304" pitchFamily="18" charset="0"/>
                  <a:cs typeface="Times New Roman" panose="02020603050405020304" pitchFamily="18" charset="0"/>
                </a:rPr>
                <a:t> con </a:t>
              </a:r>
              <a:r>
                <a:rPr lang="en-US" sz="4400" err="1">
                  <a:latin typeface="Times New Roman" panose="02020603050405020304" pitchFamily="18" charset="0"/>
                  <a:cs typeface="Times New Roman" panose="02020603050405020304" pitchFamily="18" charset="0"/>
                </a:rPr>
                <a:t>mang</a:t>
              </a:r>
              <a:r>
                <a:rPr lang="en-US" sz="4400"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4400" err="1">
                  <a:latin typeface="Times New Roman" panose="02020603050405020304" pitchFamily="18" charset="0"/>
                  <a:cs typeface="Times New Roman" panose="02020603050405020304" pitchFamily="18" charset="0"/>
                </a:rPr>
                <a:t>đến</a:t>
              </a:r>
              <a:r>
                <a:rPr lang="en-US" sz="4400"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4400" err="1">
                  <a:latin typeface="Times New Roman" panose="02020603050405020304" pitchFamily="18" charset="0"/>
                  <a:cs typeface="Times New Roman" panose="02020603050405020304" pitchFamily="18" charset="0"/>
                </a:rPr>
                <a:t>lớp</a:t>
              </a:r>
              <a:r>
                <a:rPr lang="en-US" sz="4400"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4400" err="1">
                  <a:latin typeface="Times New Roman" panose="02020603050405020304" pitchFamily="18" charset="0"/>
                  <a:cs typeface="Times New Roman" panose="02020603050405020304" pitchFamily="18" charset="0"/>
                </a:rPr>
                <a:t>mình</a:t>
              </a:r>
              <a:r>
                <a:rPr lang="en-US" sz="4400"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4400" err="1">
                  <a:latin typeface="Times New Roman" panose="02020603050405020304" pitchFamily="18" charset="0"/>
                  <a:cs typeface="Times New Roman" panose="02020603050405020304" pitchFamily="18" charset="0"/>
                </a:rPr>
                <a:t>một</a:t>
              </a:r>
              <a:r>
                <a:rPr lang="en-US" sz="4400"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4400" err="1">
                  <a:latin typeface="Times New Roman" panose="02020603050405020304" pitchFamily="18" charset="0"/>
                  <a:cs typeface="Times New Roman" panose="02020603050405020304" pitchFamily="18" charset="0"/>
                </a:rPr>
                <a:t>món</a:t>
              </a:r>
              <a:r>
                <a:rPr lang="en-US" sz="4400"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4400" err="1">
                  <a:latin typeface="Times New Roman" panose="02020603050405020304" pitchFamily="18" charset="0"/>
                  <a:cs typeface="Times New Roman" panose="02020603050405020304" pitchFamily="18" charset="0"/>
                </a:rPr>
                <a:t>quà</a:t>
              </a:r>
              <a:r>
                <a:rPr lang="en-US" sz="4400"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4400" err="1">
                  <a:latin typeface="Times New Roman" panose="02020603050405020304" pitchFamily="18" charset="0"/>
                  <a:cs typeface="Times New Roman" panose="02020603050405020304" pitchFamily="18" charset="0"/>
                </a:rPr>
                <a:t>chúng</a:t>
              </a:r>
              <a:r>
                <a:rPr lang="en-US" sz="4400">
                  <a:latin typeface="Times New Roman" panose="02020603050405020304" pitchFamily="18" charset="0"/>
                  <a:cs typeface="Times New Roman" panose="02020603050405020304" pitchFamily="18" charset="0"/>
                </a:rPr>
                <a:t> ta </a:t>
              </a:r>
              <a:r>
                <a:rPr lang="en-US" sz="4400" err="1">
                  <a:latin typeface="Times New Roman" panose="02020603050405020304" pitchFamily="18" charset="0"/>
                  <a:cs typeface="Times New Roman" panose="02020603050405020304" pitchFamily="18" charset="0"/>
                </a:rPr>
                <a:t>cùng</a:t>
              </a:r>
              <a:r>
                <a:rPr lang="en-US" sz="4400"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4400" err="1">
                  <a:latin typeface="Times New Roman" panose="02020603050405020304" pitchFamily="18" charset="0"/>
                  <a:cs typeface="Times New Roman" panose="02020603050405020304" pitchFamily="18" charset="0"/>
                </a:rPr>
                <a:t>khám</a:t>
              </a:r>
              <a:r>
                <a:rPr lang="en-US" sz="4400"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4400" err="1">
                  <a:latin typeface="Times New Roman" panose="02020603050405020304" pitchFamily="18" charset="0"/>
                  <a:cs typeface="Times New Roman" panose="02020603050405020304" pitchFamily="18" charset="0"/>
                </a:rPr>
                <a:t>phá</a:t>
              </a:r>
              <a:r>
                <a:rPr lang="en-US" sz="4400"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4400" err="1">
                  <a:latin typeface="Times New Roman" panose="02020603050405020304" pitchFamily="18" charset="0"/>
                  <a:cs typeface="Times New Roman" panose="02020603050405020304" pitchFamily="18" charset="0"/>
                </a:rPr>
                <a:t>xem</a:t>
              </a:r>
              <a:r>
                <a:rPr lang="en-US" sz="4400"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4400" err="1">
                  <a:latin typeface="Times New Roman" panose="02020603050405020304" pitchFamily="18" charset="0"/>
                  <a:cs typeface="Times New Roman" panose="02020603050405020304" pitchFamily="18" charset="0"/>
                </a:rPr>
                <a:t>bên</a:t>
              </a:r>
              <a:r>
                <a:rPr lang="en-US" sz="4400"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4400" err="1">
                  <a:latin typeface="Times New Roman" panose="02020603050405020304" pitchFamily="18" charset="0"/>
                  <a:cs typeface="Times New Roman" panose="02020603050405020304" pitchFamily="18" charset="0"/>
                </a:rPr>
                <a:t>trong</a:t>
              </a:r>
              <a:r>
                <a:rPr lang="en-US" sz="4400"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4400" err="1">
                  <a:latin typeface="Times New Roman" panose="02020603050405020304" pitchFamily="18" charset="0"/>
                  <a:cs typeface="Times New Roman" panose="02020603050405020304" pitchFamily="18" charset="0"/>
                </a:rPr>
                <a:t>chiếc</a:t>
              </a:r>
              <a:r>
                <a:rPr lang="en-US" sz="4400"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4400" err="1">
                  <a:latin typeface="Times New Roman" panose="02020603050405020304" pitchFamily="18" charset="0"/>
                  <a:cs typeface="Times New Roman" panose="02020603050405020304" pitchFamily="18" charset="0"/>
                </a:rPr>
                <a:t>hộp</a:t>
              </a:r>
              <a:r>
                <a:rPr lang="en-US" sz="4400"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4400" err="1">
                  <a:latin typeface="Times New Roman" panose="02020603050405020304" pitchFamily="18" charset="0"/>
                  <a:cs typeface="Times New Roman" panose="02020603050405020304" pitchFamily="18" charset="0"/>
                </a:rPr>
                <a:t>có</a:t>
              </a:r>
              <a:r>
                <a:rPr lang="en-US" sz="4400"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4400" err="1">
                  <a:latin typeface="Times New Roman" panose="02020603050405020304" pitchFamily="18" charset="0"/>
                  <a:cs typeface="Times New Roman" panose="02020603050405020304" pitchFamily="18" charset="0"/>
                </a:rPr>
                <a:t>gì</a:t>
              </a:r>
              <a:r>
                <a:rPr lang="en-US" sz="4400"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4400" err="1">
                  <a:latin typeface="Times New Roman" panose="02020603050405020304" pitchFamily="18" charset="0"/>
                  <a:cs typeface="Times New Roman" panose="02020603050405020304" pitchFamily="18" charset="0"/>
                </a:rPr>
                <a:t>nhé</a:t>
              </a:r>
              <a:r>
                <a:rPr lang="en-US" sz="4400">
                  <a:latin typeface="Times New Roman" panose="02020603050405020304" pitchFamily="18" charset="0"/>
                  <a:cs typeface="Times New Roman" panose="02020603050405020304" pitchFamily="18" charset="0"/>
                </a:rPr>
                <a:t>!</a:t>
              </a:r>
            </a:p>
            <a:p>
              <a:r>
                <a:rPr lang="en-US" sz="4400" err="1">
                  <a:latin typeface="Times New Roman" panose="02020603050405020304" pitchFamily="18" charset="0"/>
                  <a:cs typeface="Times New Roman" panose="02020603050405020304" pitchFamily="18" charset="0"/>
                </a:rPr>
                <a:t>Bạn</a:t>
              </a:r>
              <a:r>
                <a:rPr lang="en-US" sz="4400"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4400" err="1">
                  <a:latin typeface="Times New Roman" panose="02020603050405020304" pitchFamily="18" charset="0"/>
                  <a:cs typeface="Times New Roman" panose="02020603050405020304" pitchFamily="18" charset="0"/>
                </a:rPr>
                <a:t>nào</a:t>
              </a:r>
              <a:r>
                <a:rPr lang="en-US" sz="4400"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4400" err="1">
                  <a:latin typeface="Times New Roman" panose="02020603050405020304" pitchFamily="18" charset="0"/>
                  <a:cs typeface="Times New Roman" panose="02020603050405020304" pitchFamily="18" charset="0"/>
                </a:rPr>
                <a:t>có</a:t>
              </a:r>
              <a:r>
                <a:rPr lang="en-US" sz="4400"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4400" err="1">
                  <a:latin typeface="Times New Roman" panose="02020603050405020304" pitchFamily="18" charset="0"/>
                  <a:cs typeface="Times New Roman" panose="02020603050405020304" pitchFamily="18" charset="0"/>
                </a:rPr>
                <a:t>thể</a:t>
              </a:r>
              <a:r>
                <a:rPr lang="en-US" sz="4400"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4400" err="1">
                  <a:latin typeface="Times New Roman" panose="02020603050405020304" pitchFamily="18" charset="0"/>
                  <a:cs typeface="Times New Roman" panose="02020603050405020304" pitchFamily="18" charset="0"/>
                </a:rPr>
                <a:t>kể</a:t>
              </a:r>
              <a:r>
                <a:rPr lang="en-US" sz="4400"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4400" err="1">
                  <a:latin typeface="Times New Roman" panose="02020603050405020304" pitchFamily="18" charset="0"/>
                  <a:cs typeface="Times New Roman" panose="02020603050405020304" pitchFamily="18" charset="0"/>
                </a:rPr>
                <a:t>cho</a:t>
              </a:r>
              <a:r>
                <a:rPr lang="en-US" sz="4400"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4400" err="1">
                  <a:latin typeface="Times New Roman" panose="02020603050405020304" pitchFamily="18" charset="0"/>
                  <a:cs typeface="Times New Roman" panose="02020603050405020304" pitchFamily="18" charset="0"/>
                </a:rPr>
                <a:t>các</a:t>
              </a:r>
              <a:r>
                <a:rPr lang="en-US" sz="4400"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4400" err="1">
                  <a:latin typeface="Times New Roman" panose="02020603050405020304" pitchFamily="18" charset="0"/>
                  <a:cs typeface="Times New Roman" panose="02020603050405020304" pitchFamily="18" charset="0"/>
                </a:rPr>
                <a:t>đồ</a:t>
              </a:r>
              <a:r>
                <a:rPr lang="en-US" sz="4400"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4400" err="1">
                  <a:latin typeface="Times New Roman" panose="02020603050405020304" pitchFamily="18" charset="0"/>
                  <a:cs typeface="Times New Roman" panose="02020603050405020304" pitchFamily="18" charset="0"/>
                </a:rPr>
                <a:t>vật</a:t>
              </a:r>
              <a:r>
                <a:rPr lang="en-US" sz="4400"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4400" err="1">
                  <a:latin typeface="Times New Roman" panose="02020603050405020304" pitchFamily="18" charset="0"/>
                  <a:cs typeface="Times New Roman" panose="02020603050405020304" pitchFamily="18" charset="0"/>
                </a:rPr>
                <a:t>bên</a:t>
              </a:r>
              <a:r>
                <a:rPr lang="en-US" sz="4400"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4400" err="1">
                  <a:latin typeface="Times New Roman" panose="02020603050405020304" pitchFamily="18" charset="0"/>
                  <a:cs typeface="Times New Roman" panose="02020603050405020304" pitchFamily="18" charset="0"/>
                </a:rPr>
                <a:t>trong</a:t>
              </a:r>
              <a:r>
                <a:rPr lang="en-US" sz="4400"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4400" err="1">
                  <a:latin typeface="Times New Roman" panose="02020603050405020304" pitchFamily="18" charset="0"/>
                  <a:cs typeface="Times New Roman" panose="02020603050405020304" pitchFamily="18" charset="0"/>
                </a:rPr>
                <a:t>chiếc</a:t>
              </a:r>
              <a:r>
                <a:rPr lang="en-US" sz="4400"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4400" err="1">
                  <a:latin typeface="Times New Roman" panose="02020603050405020304" pitchFamily="18" charset="0"/>
                  <a:cs typeface="Times New Roman" panose="02020603050405020304" pitchFamily="18" charset="0"/>
                </a:rPr>
                <a:t>hộp</a:t>
              </a:r>
              <a:r>
                <a:rPr lang="en-US" sz="4400"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4400" err="1">
                  <a:latin typeface="Times New Roman" panose="02020603050405020304" pitchFamily="18" charset="0"/>
                  <a:cs typeface="Times New Roman" panose="02020603050405020304" pitchFamily="18" charset="0"/>
                </a:rPr>
                <a:t>là</a:t>
              </a:r>
              <a:r>
                <a:rPr lang="en-US" sz="4400"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4400" err="1">
                  <a:latin typeface="Times New Roman" panose="02020603050405020304" pitchFamily="18" charset="0"/>
                  <a:cs typeface="Times New Roman" panose="02020603050405020304" pitchFamily="18" charset="0"/>
                </a:rPr>
                <a:t>gì</a:t>
              </a:r>
              <a:r>
                <a:rPr lang="en-US" sz="4400"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4400" err="1">
                  <a:latin typeface="Times New Roman" panose="02020603050405020304" pitchFamily="18" charset="0"/>
                  <a:cs typeface="Times New Roman" panose="02020603050405020304" pitchFamily="18" charset="0"/>
                </a:rPr>
                <a:t>không</a:t>
              </a:r>
              <a:r>
                <a:rPr lang="en-US" sz="4400"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4400" err="1">
                  <a:latin typeface="Times New Roman" panose="02020603050405020304" pitchFamily="18" charset="0"/>
                  <a:cs typeface="Times New Roman" panose="02020603050405020304" pitchFamily="18" charset="0"/>
                </a:rPr>
                <a:t>nào</a:t>
              </a:r>
              <a:r>
                <a:rPr lang="en-US" sz="4400">
                  <a:latin typeface="Times New Roman" panose="02020603050405020304" pitchFamily="18" charset="0"/>
                  <a:cs typeface="Times New Roman" panose="02020603050405020304" pitchFamily="18" charset="0"/>
                </a:rPr>
                <a:t>?</a:t>
              </a:r>
            </a:p>
            <a:p>
              <a:r>
                <a:rPr lang="en-US" sz="4400"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</a:p>
          </p:txBody>
        </p:sp>
        <p:sp>
          <p:nvSpPr>
            <p:cNvPr id="32" name="TextBox 20">
              <a:extLst>
                <a:ext uri="{FF2B5EF4-FFF2-40B4-BE49-F238E27FC236}">
                  <a16:creationId xmlns:a16="http://schemas.microsoft.com/office/drawing/2014/main" id="{CC89E575-616D-4AB3-B678-95F2A37E3689}"/>
                </a:ext>
              </a:extLst>
            </p:cNvPr>
            <p:cNvSpPr txBox="1"/>
            <p:nvPr/>
          </p:nvSpPr>
          <p:spPr>
            <a:xfrm>
              <a:off x="0" y="-47625"/>
              <a:ext cx="2186495" cy="535171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4160"/>
                </a:lnSpc>
                <a:spcBef>
                  <a:spcPct val="0"/>
                </a:spcBef>
              </a:pPr>
              <a:endParaRPr lang="en-US" sz="3200" u="none">
                <a:solidFill>
                  <a:srgbClr val="000000"/>
                </a:solidFill>
                <a:latin typeface="Times New Roman" panose="02020603050405020304" pitchFamily="18" charset="0"/>
                <a:ea typeface="Asap"/>
                <a:cs typeface="Times New Roman" panose="02020603050405020304" pitchFamily="18" charset="0"/>
                <a:sym typeface="Asap"/>
              </a:endParaRPr>
            </a:p>
          </p:txBody>
        </p:sp>
      </p:grpSp>
      <p:pic>
        <p:nvPicPr>
          <p:cNvPr id="35" name="Picture 34" descr="A green box with a yellow ribbon&#10;&#10;AI-generated content may be incorrect.">
            <a:extLst>
              <a:ext uri="{FF2B5EF4-FFF2-40B4-BE49-F238E27FC236}">
                <a16:creationId xmlns:a16="http://schemas.microsoft.com/office/drawing/2014/main" id="{0AAC51D1-B404-831D-6A32-C375C2E29587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10000" b="90000" l="10000" r="91917">
                        <a14:foregroundMark x1="10167" y1="48583" x2="10917" y2="49083"/>
                        <a14:foregroundMark x1="15833" y1="54250" x2="15833" y2="54250"/>
                        <a14:foregroundMark x1="11917" y1="52083" x2="11917" y2="52083"/>
                        <a14:foregroundMark x1="13500" y1="56833" x2="13500" y2="56833"/>
                        <a14:foregroundMark x1="16000" y1="58083" x2="16000" y2="58083"/>
                        <a14:foregroundMark x1="89667" y1="49667" x2="91917" y2="49833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82399" y="1790700"/>
            <a:ext cx="9675734" cy="9675734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A7DDD5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589BDAD9-CF13-60A4-B57A-0E09EADE280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5">
            <a:extLst>
              <a:ext uri="{FF2B5EF4-FFF2-40B4-BE49-F238E27FC236}">
                <a16:creationId xmlns:a16="http://schemas.microsoft.com/office/drawing/2014/main" id="{47233FE3-5618-5451-9B4A-6013D48776A0}"/>
              </a:ext>
            </a:extLst>
          </p:cNvPr>
          <p:cNvGrpSpPr/>
          <p:nvPr/>
        </p:nvGrpSpPr>
        <p:grpSpPr>
          <a:xfrm>
            <a:off x="-138112" y="8104307"/>
            <a:ext cx="18564224" cy="6212874"/>
            <a:chOff x="0" y="0"/>
            <a:chExt cx="24752298" cy="8283832"/>
          </a:xfrm>
        </p:grpSpPr>
        <p:sp>
          <p:nvSpPr>
            <p:cNvPr id="6" name="Freeform 6">
              <a:extLst>
                <a:ext uri="{FF2B5EF4-FFF2-40B4-BE49-F238E27FC236}">
                  <a16:creationId xmlns:a16="http://schemas.microsoft.com/office/drawing/2014/main" id="{DCB6ED49-BF58-8E75-2EBA-6B836368D0F1}"/>
                </a:ext>
              </a:extLst>
            </p:cNvPr>
            <p:cNvSpPr/>
            <p:nvPr/>
          </p:nvSpPr>
          <p:spPr>
            <a:xfrm>
              <a:off x="0" y="0"/>
              <a:ext cx="8283832" cy="8283832"/>
            </a:xfrm>
            <a:custGeom>
              <a:avLst/>
              <a:gdLst/>
              <a:ahLst/>
              <a:cxnLst/>
              <a:rect l="l" t="t" r="r" b="b"/>
              <a:pathLst>
                <a:path w="8283832" h="8283832">
                  <a:moveTo>
                    <a:pt x="0" y="0"/>
                  </a:moveTo>
                  <a:lnTo>
                    <a:pt x="8283832" y="0"/>
                  </a:lnTo>
                  <a:lnTo>
                    <a:pt x="8283832" y="8283832"/>
                  </a:lnTo>
                  <a:lnTo>
                    <a:pt x="0" y="828383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19999"/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7" name="Freeform 7">
              <a:extLst>
                <a:ext uri="{FF2B5EF4-FFF2-40B4-BE49-F238E27FC236}">
                  <a16:creationId xmlns:a16="http://schemas.microsoft.com/office/drawing/2014/main" id="{396219F8-5E48-C092-7EF1-60ABCC5F9939}"/>
                </a:ext>
              </a:extLst>
            </p:cNvPr>
            <p:cNvSpPr/>
            <p:nvPr/>
          </p:nvSpPr>
          <p:spPr>
            <a:xfrm>
              <a:off x="8233943" y="0"/>
              <a:ext cx="8283832" cy="8283832"/>
            </a:xfrm>
            <a:custGeom>
              <a:avLst/>
              <a:gdLst/>
              <a:ahLst/>
              <a:cxnLst/>
              <a:rect l="l" t="t" r="r" b="b"/>
              <a:pathLst>
                <a:path w="8283832" h="8283832">
                  <a:moveTo>
                    <a:pt x="0" y="0"/>
                  </a:moveTo>
                  <a:lnTo>
                    <a:pt x="8283832" y="0"/>
                  </a:lnTo>
                  <a:lnTo>
                    <a:pt x="8283832" y="8283832"/>
                  </a:lnTo>
                  <a:lnTo>
                    <a:pt x="0" y="828383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19999"/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8" name="Freeform 8">
              <a:extLst>
                <a:ext uri="{FF2B5EF4-FFF2-40B4-BE49-F238E27FC236}">
                  <a16:creationId xmlns:a16="http://schemas.microsoft.com/office/drawing/2014/main" id="{B49B4730-93E3-DF4B-4868-8EF1CA973519}"/>
                </a:ext>
              </a:extLst>
            </p:cNvPr>
            <p:cNvSpPr/>
            <p:nvPr/>
          </p:nvSpPr>
          <p:spPr>
            <a:xfrm>
              <a:off x="16468467" y="0"/>
              <a:ext cx="8283832" cy="8283832"/>
            </a:xfrm>
            <a:custGeom>
              <a:avLst/>
              <a:gdLst/>
              <a:ahLst/>
              <a:cxnLst/>
              <a:rect l="l" t="t" r="r" b="b"/>
              <a:pathLst>
                <a:path w="8283832" h="8283832">
                  <a:moveTo>
                    <a:pt x="0" y="0"/>
                  </a:moveTo>
                  <a:lnTo>
                    <a:pt x="8283831" y="0"/>
                  </a:lnTo>
                  <a:lnTo>
                    <a:pt x="8283831" y="8283832"/>
                  </a:lnTo>
                  <a:lnTo>
                    <a:pt x="0" y="828383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19999"/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22" name="Freeform 22">
            <a:extLst>
              <a:ext uri="{FF2B5EF4-FFF2-40B4-BE49-F238E27FC236}">
                <a16:creationId xmlns:a16="http://schemas.microsoft.com/office/drawing/2014/main" id="{0FB56D96-66C6-FC4D-C8DD-DE62037154B4}"/>
              </a:ext>
            </a:extLst>
          </p:cNvPr>
          <p:cNvSpPr/>
          <p:nvPr/>
        </p:nvSpPr>
        <p:spPr>
          <a:xfrm rot="223889">
            <a:off x="-2076110" y="6240430"/>
            <a:ext cx="4437529" cy="4114800"/>
          </a:xfrm>
          <a:custGeom>
            <a:avLst/>
            <a:gdLst/>
            <a:ahLst/>
            <a:cxnLst/>
            <a:rect l="l" t="t" r="r" b="b"/>
            <a:pathLst>
              <a:path w="4437529" h="4114800">
                <a:moveTo>
                  <a:pt x="0" y="0"/>
                </a:moveTo>
                <a:lnTo>
                  <a:pt x="4437530" y="0"/>
                </a:lnTo>
                <a:lnTo>
                  <a:pt x="4437530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23" name="Freeform 23">
            <a:extLst>
              <a:ext uri="{FF2B5EF4-FFF2-40B4-BE49-F238E27FC236}">
                <a16:creationId xmlns:a16="http://schemas.microsoft.com/office/drawing/2014/main" id="{10F1C6E8-F97E-D4E5-3E7A-93641BFF05E4}"/>
              </a:ext>
            </a:extLst>
          </p:cNvPr>
          <p:cNvSpPr/>
          <p:nvPr/>
        </p:nvSpPr>
        <p:spPr>
          <a:xfrm rot="223889">
            <a:off x="16207347" y="7639777"/>
            <a:ext cx="4437529" cy="4114800"/>
          </a:xfrm>
          <a:custGeom>
            <a:avLst/>
            <a:gdLst/>
            <a:ahLst/>
            <a:cxnLst/>
            <a:rect l="l" t="t" r="r" b="b"/>
            <a:pathLst>
              <a:path w="4437529" h="4114800">
                <a:moveTo>
                  <a:pt x="0" y="0"/>
                </a:moveTo>
                <a:lnTo>
                  <a:pt x="4437530" y="0"/>
                </a:lnTo>
                <a:lnTo>
                  <a:pt x="4437530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27" name="Group 12">
            <a:extLst>
              <a:ext uri="{FF2B5EF4-FFF2-40B4-BE49-F238E27FC236}">
                <a16:creationId xmlns:a16="http://schemas.microsoft.com/office/drawing/2014/main" id="{70D88265-C6C4-94CE-FD9E-54558A32FAEC}"/>
              </a:ext>
            </a:extLst>
          </p:cNvPr>
          <p:cNvGrpSpPr/>
          <p:nvPr/>
        </p:nvGrpSpPr>
        <p:grpSpPr>
          <a:xfrm>
            <a:off x="-110898" y="114300"/>
            <a:ext cx="5611319" cy="873992"/>
            <a:chOff x="-122279" y="0"/>
            <a:chExt cx="2308774" cy="1092441"/>
          </a:xfrm>
        </p:grpSpPr>
        <p:sp>
          <p:nvSpPr>
            <p:cNvPr id="28" name="Freeform 13">
              <a:extLst>
                <a:ext uri="{FF2B5EF4-FFF2-40B4-BE49-F238E27FC236}">
                  <a16:creationId xmlns:a16="http://schemas.microsoft.com/office/drawing/2014/main" id="{87899084-3932-4443-3908-058D9E4FE595}"/>
                </a:ext>
              </a:extLst>
            </p:cNvPr>
            <p:cNvSpPr/>
            <p:nvPr/>
          </p:nvSpPr>
          <p:spPr>
            <a:xfrm>
              <a:off x="0" y="0"/>
              <a:ext cx="2186495" cy="1092441"/>
            </a:xfrm>
            <a:custGeom>
              <a:avLst/>
              <a:gdLst/>
              <a:ahLst/>
              <a:cxnLst/>
              <a:rect l="l" t="t" r="r" b="b"/>
              <a:pathLst>
                <a:path w="2186495" h="646130">
                  <a:moveTo>
                    <a:pt x="12689" y="0"/>
                  </a:moveTo>
                  <a:lnTo>
                    <a:pt x="2173806" y="0"/>
                  </a:lnTo>
                  <a:cubicBezTo>
                    <a:pt x="2177171" y="0"/>
                    <a:pt x="2180399" y="1337"/>
                    <a:pt x="2182779" y="3717"/>
                  </a:cubicBezTo>
                  <a:cubicBezTo>
                    <a:pt x="2185158" y="6096"/>
                    <a:pt x="2186495" y="9324"/>
                    <a:pt x="2186495" y="12689"/>
                  </a:cubicBezTo>
                  <a:lnTo>
                    <a:pt x="2186495" y="633441"/>
                  </a:lnTo>
                  <a:cubicBezTo>
                    <a:pt x="2186495" y="640449"/>
                    <a:pt x="2180814" y="646130"/>
                    <a:pt x="2173806" y="646130"/>
                  </a:cubicBezTo>
                  <a:lnTo>
                    <a:pt x="12689" y="646130"/>
                  </a:lnTo>
                  <a:cubicBezTo>
                    <a:pt x="9324" y="646130"/>
                    <a:pt x="6096" y="644793"/>
                    <a:pt x="3717" y="642414"/>
                  </a:cubicBezTo>
                  <a:cubicBezTo>
                    <a:pt x="1337" y="640034"/>
                    <a:pt x="0" y="636806"/>
                    <a:pt x="0" y="633441"/>
                  </a:cubicBezTo>
                  <a:lnTo>
                    <a:pt x="0" y="12689"/>
                  </a:lnTo>
                  <a:cubicBezTo>
                    <a:pt x="0" y="9324"/>
                    <a:pt x="1337" y="6096"/>
                    <a:pt x="3717" y="3717"/>
                  </a:cubicBezTo>
                  <a:cubicBezTo>
                    <a:pt x="6096" y="1337"/>
                    <a:pt x="9324" y="0"/>
                    <a:pt x="12689" y="0"/>
                  </a:cubicBezTo>
                  <a:close/>
                </a:path>
              </a:pathLst>
            </a:custGeom>
            <a:solidFill>
              <a:srgbClr val="FCFEF7"/>
            </a:solidFill>
            <a:ln w="38100" cap="sq">
              <a:solidFill>
                <a:srgbClr val="000000"/>
              </a:solidFill>
              <a:prstDash val="solid"/>
              <a:miter/>
            </a:ln>
          </p:spPr>
          <p:txBody>
            <a:bodyPr/>
            <a:lstStyle/>
            <a:p>
              <a:endParaRPr lang="en-US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29" name="TextBox 14">
              <a:extLst>
                <a:ext uri="{FF2B5EF4-FFF2-40B4-BE49-F238E27FC236}">
                  <a16:creationId xmlns:a16="http://schemas.microsoft.com/office/drawing/2014/main" id="{BA8342ED-9F48-1D1C-13C5-61CAE699F271}"/>
                </a:ext>
              </a:extLst>
            </p:cNvPr>
            <p:cNvSpPr txBox="1"/>
            <p:nvPr/>
          </p:nvSpPr>
          <p:spPr>
            <a:xfrm>
              <a:off x="-122279" y="40504"/>
              <a:ext cx="2064707" cy="80334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lvl="0" algn="ctr">
                <a:lnSpc>
                  <a:spcPts val="8315"/>
                </a:lnSpc>
              </a:pPr>
              <a:r>
                <a:rPr lang="en-US" sz="5400" b="1">
                  <a:solidFill>
                    <a:srgbClr val="000000"/>
                  </a:solidFill>
                  <a:latin typeface="Times New Roman" panose="02020603050405020304" pitchFamily="18" charset="0"/>
                  <a:ea typeface="Asap Bold"/>
                  <a:cs typeface="Times New Roman" panose="02020603050405020304" pitchFamily="18" charset="0"/>
                  <a:sym typeface="Asap Bold"/>
                </a:rPr>
                <a:t>1. </a:t>
              </a:r>
              <a:r>
                <a:rPr lang="en-US" sz="5400" b="1" err="1">
                  <a:solidFill>
                    <a:srgbClr val="000000"/>
                  </a:solidFill>
                  <a:latin typeface="Times New Roman" panose="02020603050405020304" pitchFamily="18" charset="0"/>
                  <a:ea typeface="Asap Bold"/>
                  <a:cs typeface="Times New Roman" panose="02020603050405020304" pitchFamily="18" charset="0"/>
                  <a:sym typeface="Asap Bold"/>
                </a:rPr>
                <a:t>Hoạt</a:t>
              </a:r>
              <a:r>
                <a:rPr lang="en-US" sz="5400" b="1">
                  <a:solidFill>
                    <a:srgbClr val="000000"/>
                  </a:solidFill>
                  <a:latin typeface="Times New Roman" panose="02020603050405020304" pitchFamily="18" charset="0"/>
                  <a:ea typeface="Asap Bold"/>
                  <a:cs typeface="Times New Roman" panose="02020603050405020304" pitchFamily="18" charset="0"/>
                  <a:sym typeface="Asap Bold"/>
                </a:rPr>
                <a:t> </a:t>
              </a:r>
              <a:r>
                <a:rPr lang="en-US" sz="5400" b="1" err="1">
                  <a:solidFill>
                    <a:srgbClr val="000000"/>
                  </a:solidFill>
                  <a:latin typeface="Times New Roman" panose="02020603050405020304" pitchFamily="18" charset="0"/>
                  <a:ea typeface="Asap Bold"/>
                  <a:cs typeface="Times New Roman" panose="02020603050405020304" pitchFamily="18" charset="0"/>
                  <a:sym typeface="Asap Bold"/>
                </a:rPr>
                <a:t>động</a:t>
              </a:r>
              <a:r>
                <a:rPr lang="en-US" sz="5400" b="1">
                  <a:solidFill>
                    <a:srgbClr val="000000"/>
                  </a:solidFill>
                  <a:latin typeface="Times New Roman" panose="02020603050405020304" pitchFamily="18" charset="0"/>
                  <a:ea typeface="Asap Bold"/>
                  <a:cs typeface="Times New Roman" panose="02020603050405020304" pitchFamily="18" charset="0"/>
                  <a:sym typeface="Asap Bold"/>
                </a:rPr>
                <a:t> 2</a:t>
              </a:r>
            </a:p>
          </p:txBody>
        </p:sp>
      </p:grpSp>
      <p:sp>
        <p:nvSpPr>
          <p:cNvPr id="32" name="TextBox 20">
            <a:extLst>
              <a:ext uri="{FF2B5EF4-FFF2-40B4-BE49-F238E27FC236}">
                <a16:creationId xmlns:a16="http://schemas.microsoft.com/office/drawing/2014/main" id="{FA475605-087C-6885-0FD2-1AC16CE4FDC8}"/>
              </a:ext>
            </a:extLst>
          </p:cNvPr>
          <p:cNvSpPr txBox="1"/>
          <p:nvPr/>
        </p:nvSpPr>
        <p:spPr>
          <a:xfrm>
            <a:off x="186290" y="-1409700"/>
            <a:ext cx="10432727" cy="13106400"/>
          </a:xfrm>
          <a:prstGeom prst="rect">
            <a:avLst/>
          </a:prstGeom>
        </p:spPr>
        <p:txBody>
          <a:bodyPr lIns="50800" tIns="50800" rIns="50800" bIns="50800" rtlCol="0" anchor="ctr"/>
          <a:lstStyle/>
          <a:p>
            <a:pPr algn="ctr">
              <a:lnSpc>
                <a:spcPts val="4160"/>
              </a:lnSpc>
              <a:spcBef>
                <a:spcPct val="0"/>
              </a:spcBef>
            </a:pPr>
            <a:endParaRPr lang="en-US" sz="3200" u="none">
              <a:solidFill>
                <a:srgbClr val="000000"/>
              </a:solidFill>
              <a:latin typeface="Times New Roman" panose="02020603050405020304" pitchFamily="18" charset="0"/>
              <a:ea typeface="Asap"/>
              <a:cs typeface="Times New Roman" panose="02020603050405020304" pitchFamily="18" charset="0"/>
              <a:sym typeface="Asap"/>
            </a:endParaRPr>
          </a:p>
        </p:txBody>
      </p:sp>
      <p:pic>
        <p:nvPicPr>
          <p:cNvPr id="2" name="Picture 2" descr="Thí nghiệm vui: Chanh sủi bọt màu - Trường Trung Tiểu học ...">
            <a:extLst>
              <a:ext uri="{FF2B5EF4-FFF2-40B4-BE49-F238E27FC236}">
                <a16:creationId xmlns:a16="http://schemas.microsoft.com/office/drawing/2014/main" id="{A462B864-068A-58BB-898A-A9EF759058B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76915" y="2895332"/>
            <a:ext cx="12598029" cy="72449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C3F64BA3-610F-E286-3EF8-A7716E1FE9D9}"/>
              </a:ext>
            </a:extLst>
          </p:cNvPr>
          <p:cNvSpPr txBox="1"/>
          <p:nvPr/>
        </p:nvSpPr>
        <p:spPr>
          <a:xfrm>
            <a:off x="186290" y="1296187"/>
            <a:ext cx="15944994" cy="144655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4400" err="1">
                <a:latin typeface="Times New Roman" panose="02020603050405020304" pitchFamily="18" charset="0"/>
                <a:cs typeface="Times New Roman" panose="02020603050405020304" pitchFamily="18" charset="0"/>
              </a:rPr>
              <a:t>Với</a:t>
            </a:r>
            <a:r>
              <a:rPr lang="en-US" sz="440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400" err="1">
                <a:latin typeface="Times New Roman" panose="02020603050405020304" pitchFamily="18" charset="0"/>
                <a:cs typeface="Times New Roman" panose="02020603050405020304" pitchFamily="18" charset="0"/>
              </a:rPr>
              <a:t>những</a:t>
            </a:r>
            <a:r>
              <a:rPr lang="en-US" sz="440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400" err="1">
                <a:latin typeface="Times New Roman" panose="02020603050405020304" pitchFamily="18" charset="0"/>
                <a:cs typeface="Times New Roman" panose="02020603050405020304" pitchFamily="18" charset="0"/>
              </a:rPr>
              <a:t>nguyên</a:t>
            </a:r>
            <a:r>
              <a:rPr lang="en-US" sz="440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400" err="1">
                <a:latin typeface="Times New Roman" panose="02020603050405020304" pitchFamily="18" charset="0"/>
                <a:cs typeface="Times New Roman" panose="02020603050405020304" pitchFamily="18" charset="0"/>
              </a:rPr>
              <a:t>liệu</a:t>
            </a:r>
            <a:r>
              <a:rPr lang="en-US" sz="440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400" err="1">
                <a:latin typeface="Times New Roman" panose="02020603050405020304" pitchFamily="18" charset="0"/>
                <a:cs typeface="Times New Roman" panose="02020603050405020304" pitchFamily="18" charset="0"/>
              </a:rPr>
              <a:t>như</a:t>
            </a:r>
            <a:r>
              <a:rPr lang="en-US" sz="440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400" err="1">
                <a:latin typeface="Times New Roman" panose="02020603050405020304" pitchFamily="18" charset="0"/>
                <a:cs typeface="Times New Roman" panose="02020603050405020304" pitchFamily="18" charset="0"/>
              </a:rPr>
              <a:t>thế</a:t>
            </a:r>
            <a:r>
              <a:rPr lang="en-US" sz="440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400" err="1">
                <a:latin typeface="Times New Roman" panose="02020603050405020304" pitchFamily="18" charset="0"/>
                <a:cs typeface="Times New Roman" panose="02020603050405020304" pitchFamily="18" charset="0"/>
              </a:rPr>
              <a:t>này</a:t>
            </a:r>
            <a:r>
              <a:rPr lang="en-US" sz="440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400" err="1">
                <a:latin typeface="Times New Roman" panose="02020603050405020304" pitchFamily="18" charset="0"/>
                <a:cs typeface="Times New Roman" panose="02020603050405020304" pitchFamily="18" charset="0"/>
              </a:rPr>
              <a:t>chúng</a:t>
            </a:r>
            <a:r>
              <a:rPr lang="en-US" sz="4400">
                <a:latin typeface="Times New Roman" panose="02020603050405020304" pitchFamily="18" charset="0"/>
                <a:cs typeface="Times New Roman" panose="02020603050405020304" pitchFamily="18" charset="0"/>
              </a:rPr>
              <a:t> ta </a:t>
            </a:r>
            <a:r>
              <a:rPr lang="en-US" sz="4400" err="1">
                <a:latin typeface="Times New Roman" panose="02020603050405020304" pitchFamily="18" charset="0"/>
                <a:cs typeface="Times New Roman" panose="02020603050405020304" pitchFamily="18" charset="0"/>
              </a:rPr>
              <a:t>cần</a:t>
            </a:r>
            <a:r>
              <a:rPr lang="en-US" sz="440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400" err="1">
                <a:latin typeface="Times New Roman" panose="02020603050405020304" pitchFamily="18" charset="0"/>
                <a:cs typeface="Times New Roman" panose="02020603050405020304" pitchFamily="18" charset="0"/>
              </a:rPr>
              <a:t>làm</a:t>
            </a:r>
            <a:r>
              <a:rPr lang="en-US" sz="440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400" err="1">
                <a:latin typeface="Times New Roman" panose="02020603050405020304" pitchFamily="18" charset="0"/>
                <a:cs typeface="Times New Roman" panose="02020603050405020304" pitchFamily="18" charset="0"/>
              </a:rPr>
              <a:t>gì</a:t>
            </a:r>
            <a:r>
              <a:rPr lang="en-US" sz="440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400" err="1">
                <a:latin typeface="Times New Roman" panose="02020603050405020304" pitchFamily="18" charset="0"/>
                <a:cs typeface="Times New Roman" panose="02020603050405020304" pitchFamily="18" charset="0"/>
              </a:rPr>
              <a:t>bây</a:t>
            </a:r>
            <a:r>
              <a:rPr lang="en-US" sz="440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400" err="1">
                <a:latin typeface="Times New Roman" panose="02020603050405020304" pitchFamily="18" charset="0"/>
                <a:cs typeface="Times New Roman" panose="02020603050405020304" pitchFamily="18" charset="0"/>
              </a:rPr>
              <a:t>giờ</a:t>
            </a:r>
            <a:r>
              <a:rPr lang="en-US" sz="4400">
                <a:latin typeface="Times New Roman" panose="02020603050405020304" pitchFamily="18" charset="0"/>
                <a:cs typeface="Times New Roman" panose="02020603050405020304" pitchFamily="18" charset="0"/>
              </a:rPr>
              <a:t>?</a:t>
            </a:r>
          </a:p>
          <a:p>
            <a:r>
              <a:rPr lang="en-US" sz="4400">
                <a:latin typeface="Times New Roman" panose="02020603050405020304" pitchFamily="18" charset="0"/>
                <a:cs typeface="Times New Roman" panose="02020603050405020304" pitchFamily="18" charset="0"/>
              </a:rPr>
              <a:t>Các con </a:t>
            </a:r>
            <a:r>
              <a:rPr lang="en-US" sz="4400" err="1">
                <a:latin typeface="Times New Roman" panose="02020603050405020304" pitchFamily="18" charset="0"/>
                <a:cs typeface="Times New Roman" panose="02020603050405020304" pitchFamily="18" charset="0"/>
              </a:rPr>
              <a:t>chú</a:t>
            </a:r>
            <a:r>
              <a:rPr lang="en-US" sz="4400">
                <a:latin typeface="Times New Roman" panose="02020603050405020304" pitchFamily="18" charset="0"/>
                <a:cs typeface="Times New Roman" panose="02020603050405020304" pitchFamily="18" charset="0"/>
              </a:rPr>
              <a:t> ý </a:t>
            </a:r>
            <a:r>
              <a:rPr lang="en-US" sz="4400" err="1">
                <a:latin typeface="Times New Roman" panose="02020603050405020304" pitchFamily="18" charset="0"/>
                <a:cs typeface="Times New Roman" panose="02020603050405020304" pitchFamily="18" charset="0"/>
              </a:rPr>
              <a:t>theo</a:t>
            </a:r>
            <a:r>
              <a:rPr lang="en-US" sz="440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400" err="1">
                <a:latin typeface="Times New Roman" panose="02020603050405020304" pitchFamily="18" charset="0"/>
                <a:cs typeface="Times New Roman" panose="02020603050405020304" pitchFamily="18" charset="0"/>
              </a:rPr>
              <a:t>dõi</a:t>
            </a:r>
            <a:r>
              <a:rPr lang="en-US" sz="440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400" err="1">
                <a:latin typeface="Times New Roman" panose="02020603050405020304" pitchFamily="18" charset="0"/>
                <a:cs typeface="Times New Roman" panose="02020603050405020304" pitchFamily="18" charset="0"/>
              </a:rPr>
              <a:t>cô</a:t>
            </a:r>
            <a:r>
              <a:rPr lang="en-US" sz="440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400" err="1">
                <a:latin typeface="Times New Roman" panose="02020603050405020304" pitchFamily="18" charset="0"/>
                <a:cs typeface="Times New Roman" panose="02020603050405020304" pitchFamily="18" charset="0"/>
              </a:rPr>
              <a:t>nhé</a:t>
            </a:r>
            <a:r>
              <a:rPr lang="en-US" sz="4400">
                <a:latin typeface="Times New Roman" panose="02020603050405020304" pitchFamily="18" charset="0"/>
                <a:cs typeface="Times New Roman" panose="02020603050405020304" pitchFamily="18" charset="0"/>
              </a:rPr>
              <a:t>!</a:t>
            </a:r>
            <a:endParaRPr lang="en-US" sz="4400"/>
          </a:p>
        </p:txBody>
      </p:sp>
    </p:spTree>
    <p:extLst>
      <p:ext uri="{BB962C8B-B14F-4D97-AF65-F5344CB8AC3E}">
        <p14:creationId xmlns:p14="http://schemas.microsoft.com/office/powerpoint/2010/main" val="343452584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A7DDD5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17ADC14E-63D8-D27E-7D27-3843282FDD9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5">
            <a:extLst>
              <a:ext uri="{FF2B5EF4-FFF2-40B4-BE49-F238E27FC236}">
                <a16:creationId xmlns:a16="http://schemas.microsoft.com/office/drawing/2014/main" id="{204A025B-80C6-DFC6-1A4A-A8D580689E3E}"/>
              </a:ext>
            </a:extLst>
          </p:cNvPr>
          <p:cNvGrpSpPr/>
          <p:nvPr/>
        </p:nvGrpSpPr>
        <p:grpSpPr>
          <a:xfrm>
            <a:off x="-138112" y="8104307"/>
            <a:ext cx="18564224" cy="6212874"/>
            <a:chOff x="0" y="0"/>
            <a:chExt cx="24752298" cy="8283832"/>
          </a:xfrm>
        </p:grpSpPr>
        <p:sp>
          <p:nvSpPr>
            <p:cNvPr id="6" name="Freeform 6">
              <a:extLst>
                <a:ext uri="{FF2B5EF4-FFF2-40B4-BE49-F238E27FC236}">
                  <a16:creationId xmlns:a16="http://schemas.microsoft.com/office/drawing/2014/main" id="{FEE708CB-866F-6E28-DC95-4529EFD0FC77}"/>
                </a:ext>
              </a:extLst>
            </p:cNvPr>
            <p:cNvSpPr/>
            <p:nvPr/>
          </p:nvSpPr>
          <p:spPr>
            <a:xfrm>
              <a:off x="0" y="0"/>
              <a:ext cx="8283832" cy="8283832"/>
            </a:xfrm>
            <a:custGeom>
              <a:avLst/>
              <a:gdLst/>
              <a:ahLst/>
              <a:cxnLst/>
              <a:rect l="l" t="t" r="r" b="b"/>
              <a:pathLst>
                <a:path w="8283832" h="8283832">
                  <a:moveTo>
                    <a:pt x="0" y="0"/>
                  </a:moveTo>
                  <a:lnTo>
                    <a:pt x="8283832" y="0"/>
                  </a:lnTo>
                  <a:lnTo>
                    <a:pt x="8283832" y="8283832"/>
                  </a:lnTo>
                  <a:lnTo>
                    <a:pt x="0" y="828383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19999"/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7" name="Freeform 7">
              <a:extLst>
                <a:ext uri="{FF2B5EF4-FFF2-40B4-BE49-F238E27FC236}">
                  <a16:creationId xmlns:a16="http://schemas.microsoft.com/office/drawing/2014/main" id="{4D28B915-61C5-ED96-CDC5-953457A03FF3}"/>
                </a:ext>
              </a:extLst>
            </p:cNvPr>
            <p:cNvSpPr/>
            <p:nvPr/>
          </p:nvSpPr>
          <p:spPr>
            <a:xfrm>
              <a:off x="8233943" y="0"/>
              <a:ext cx="8283832" cy="8283832"/>
            </a:xfrm>
            <a:custGeom>
              <a:avLst/>
              <a:gdLst/>
              <a:ahLst/>
              <a:cxnLst/>
              <a:rect l="l" t="t" r="r" b="b"/>
              <a:pathLst>
                <a:path w="8283832" h="8283832">
                  <a:moveTo>
                    <a:pt x="0" y="0"/>
                  </a:moveTo>
                  <a:lnTo>
                    <a:pt x="8283832" y="0"/>
                  </a:lnTo>
                  <a:lnTo>
                    <a:pt x="8283832" y="8283832"/>
                  </a:lnTo>
                  <a:lnTo>
                    <a:pt x="0" y="828383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19999"/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8" name="Freeform 8">
              <a:extLst>
                <a:ext uri="{FF2B5EF4-FFF2-40B4-BE49-F238E27FC236}">
                  <a16:creationId xmlns:a16="http://schemas.microsoft.com/office/drawing/2014/main" id="{ABEA8800-B9F8-FA6A-A914-78944724330A}"/>
                </a:ext>
              </a:extLst>
            </p:cNvPr>
            <p:cNvSpPr/>
            <p:nvPr/>
          </p:nvSpPr>
          <p:spPr>
            <a:xfrm>
              <a:off x="16468467" y="0"/>
              <a:ext cx="8283832" cy="8283832"/>
            </a:xfrm>
            <a:custGeom>
              <a:avLst/>
              <a:gdLst/>
              <a:ahLst/>
              <a:cxnLst/>
              <a:rect l="l" t="t" r="r" b="b"/>
              <a:pathLst>
                <a:path w="8283832" h="8283832">
                  <a:moveTo>
                    <a:pt x="0" y="0"/>
                  </a:moveTo>
                  <a:lnTo>
                    <a:pt x="8283831" y="0"/>
                  </a:lnTo>
                  <a:lnTo>
                    <a:pt x="8283831" y="8283832"/>
                  </a:lnTo>
                  <a:lnTo>
                    <a:pt x="0" y="828383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19999"/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22" name="Freeform 22">
            <a:extLst>
              <a:ext uri="{FF2B5EF4-FFF2-40B4-BE49-F238E27FC236}">
                <a16:creationId xmlns:a16="http://schemas.microsoft.com/office/drawing/2014/main" id="{0EFF5627-67DA-8DF7-F350-DA7ED8C72D98}"/>
              </a:ext>
            </a:extLst>
          </p:cNvPr>
          <p:cNvSpPr/>
          <p:nvPr/>
        </p:nvSpPr>
        <p:spPr>
          <a:xfrm rot="223889">
            <a:off x="-2076110" y="6240430"/>
            <a:ext cx="4437529" cy="4114800"/>
          </a:xfrm>
          <a:custGeom>
            <a:avLst/>
            <a:gdLst/>
            <a:ahLst/>
            <a:cxnLst/>
            <a:rect l="l" t="t" r="r" b="b"/>
            <a:pathLst>
              <a:path w="4437529" h="4114800">
                <a:moveTo>
                  <a:pt x="0" y="0"/>
                </a:moveTo>
                <a:lnTo>
                  <a:pt x="4437530" y="0"/>
                </a:lnTo>
                <a:lnTo>
                  <a:pt x="4437530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23" name="Freeform 23">
            <a:extLst>
              <a:ext uri="{FF2B5EF4-FFF2-40B4-BE49-F238E27FC236}">
                <a16:creationId xmlns:a16="http://schemas.microsoft.com/office/drawing/2014/main" id="{8FB24760-6D6C-A1A7-274C-17E224ABE51E}"/>
              </a:ext>
            </a:extLst>
          </p:cNvPr>
          <p:cNvSpPr/>
          <p:nvPr/>
        </p:nvSpPr>
        <p:spPr>
          <a:xfrm rot="223889">
            <a:off x="16207347" y="7639777"/>
            <a:ext cx="4437529" cy="4114800"/>
          </a:xfrm>
          <a:custGeom>
            <a:avLst/>
            <a:gdLst/>
            <a:ahLst/>
            <a:cxnLst/>
            <a:rect l="l" t="t" r="r" b="b"/>
            <a:pathLst>
              <a:path w="4437529" h="4114800">
                <a:moveTo>
                  <a:pt x="0" y="0"/>
                </a:moveTo>
                <a:lnTo>
                  <a:pt x="4437530" y="0"/>
                </a:lnTo>
                <a:lnTo>
                  <a:pt x="4437530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27" name="Group 12">
            <a:extLst>
              <a:ext uri="{FF2B5EF4-FFF2-40B4-BE49-F238E27FC236}">
                <a16:creationId xmlns:a16="http://schemas.microsoft.com/office/drawing/2014/main" id="{EB251702-17F3-59F0-610D-8EECEDB67A1D}"/>
              </a:ext>
            </a:extLst>
          </p:cNvPr>
          <p:cNvGrpSpPr/>
          <p:nvPr/>
        </p:nvGrpSpPr>
        <p:grpSpPr>
          <a:xfrm>
            <a:off x="-110898" y="114300"/>
            <a:ext cx="5611319" cy="873992"/>
            <a:chOff x="-122279" y="0"/>
            <a:chExt cx="2308774" cy="1092441"/>
          </a:xfrm>
        </p:grpSpPr>
        <p:sp>
          <p:nvSpPr>
            <p:cNvPr id="28" name="Freeform 13">
              <a:extLst>
                <a:ext uri="{FF2B5EF4-FFF2-40B4-BE49-F238E27FC236}">
                  <a16:creationId xmlns:a16="http://schemas.microsoft.com/office/drawing/2014/main" id="{3C2BEDD8-7CFC-C449-16FE-0FE1E1D31357}"/>
                </a:ext>
              </a:extLst>
            </p:cNvPr>
            <p:cNvSpPr/>
            <p:nvPr/>
          </p:nvSpPr>
          <p:spPr>
            <a:xfrm>
              <a:off x="0" y="0"/>
              <a:ext cx="2186495" cy="1092441"/>
            </a:xfrm>
            <a:custGeom>
              <a:avLst/>
              <a:gdLst/>
              <a:ahLst/>
              <a:cxnLst/>
              <a:rect l="l" t="t" r="r" b="b"/>
              <a:pathLst>
                <a:path w="2186495" h="646130">
                  <a:moveTo>
                    <a:pt x="12689" y="0"/>
                  </a:moveTo>
                  <a:lnTo>
                    <a:pt x="2173806" y="0"/>
                  </a:lnTo>
                  <a:cubicBezTo>
                    <a:pt x="2177171" y="0"/>
                    <a:pt x="2180399" y="1337"/>
                    <a:pt x="2182779" y="3717"/>
                  </a:cubicBezTo>
                  <a:cubicBezTo>
                    <a:pt x="2185158" y="6096"/>
                    <a:pt x="2186495" y="9324"/>
                    <a:pt x="2186495" y="12689"/>
                  </a:cubicBezTo>
                  <a:lnTo>
                    <a:pt x="2186495" y="633441"/>
                  </a:lnTo>
                  <a:cubicBezTo>
                    <a:pt x="2186495" y="640449"/>
                    <a:pt x="2180814" y="646130"/>
                    <a:pt x="2173806" y="646130"/>
                  </a:cubicBezTo>
                  <a:lnTo>
                    <a:pt x="12689" y="646130"/>
                  </a:lnTo>
                  <a:cubicBezTo>
                    <a:pt x="9324" y="646130"/>
                    <a:pt x="6096" y="644793"/>
                    <a:pt x="3717" y="642414"/>
                  </a:cubicBezTo>
                  <a:cubicBezTo>
                    <a:pt x="1337" y="640034"/>
                    <a:pt x="0" y="636806"/>
                    <a:pt x="0" y="633441"/>
                  </a:cubicBezTo>
                  <a:lnTo>
                    <a:pt x="0" y="12689"/>
                  </a:lnTo>
                  <a:cubicBezTo>
                    <a:pt x="0" y="9324"/>
                    <a:pt x="1337" y="6096"/>
                    <a:pt x="3717" y="3717"/>
                  </a:cubicBezTo>
                  <a:cubicBezTo>
                    <a:pt x="6096" y="1337"/>
                    <a:pt x="9324" y="0"/>
                    <a:pt x="12689" y="0"/>
                  </a:cubicBezTo>
                  <a:close/>
                </a:path>
              </a:pathLst>
            </a:custGeom>
            <a:solidFill>
              <a:srgbClr val="FCFEF7"/>
            </a:solidFill>
            <a:ln w="38100" cap="sq">
              <a:solidFill>
                <a:srgbClr val="000000"/>
              </a:solidFill>
              <a:prstDash val="solid"/>
              <a:miter/>
            </a:ln>
          </p:spPr>
          <p:txBody>
            <a:bodyPr/>
            <a:lstStyle/>
            <a:p>
              <a:endParaRPr lang="en-US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29" name="TextBox 14">
              <a:extLst>
                <a:ext uri="{FF2B5EF4-FFF2-40B4-BE49-F238E27FC236}">
                  <a16:creationId xmlns:a16="http://schemas.microsoft.com/office/drawing/2014/main" id="{BC1871E0-B7DC-F37C-3EF0-C162C9C54457}"/>
                </a:ext>
              </a:extLst>
            </p:cNvPr>
            <p:cNvSpPr txBox="1"/>
            <p:nvPr/>
          </p:nvSpPr>
          <p:spPr>
            <a:xfrm>
              <a:off x="-122279" y="40504"/>
              <a:ext cx="2064707" cy="80334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lvl="0" algn="ctr">
                <a:lnSpc>
                  <a:spcPts val="8315"/>
                </a:lnSpc>
              </a:pPr>
              <a:r>
                <a:rPr lang="en-US" sz="5400" b="1">
                  <a:solidFill>
                    <a:srgbClr val="000000"/>
                  </a:solidFill>
                  <a:latin typeface="Times New Roman" panose="02020603050405020304" pitchFamily="18" charset="0"/>
                  <a:ea typeface="Asap Bold"/>
                  <a:cs typeface="Times New Roman" panose="02020603050405020304" pitchFamily="18" charset="0"/>
                  <a:sym typeface="Asap Bold"/>
                </a:rPr>
                <a:t>1. </a:t>
              </a:r>
              <a:r>
                <a:rPr lang="en-US" sz="5400" b="1" err="1">
                  <a:solidFill>
                    <a:srgbClr val="000000"/>
                  </a:solidFill>
                  <a:latin typeface="Times New Roman" panose="02020603050405020304" pitchFamily="18" charset="0"/>
                  <a:ea typeface="Asap Bold"/>
                  <a:cs typeface="Times New Roman" panose="02020603050405020304" pitchFamily="18" charset="0"/>
                  <a:sym typeface="Asap Bold"/>
                </a:rPr>
                <a:t>Hoạt</a:t>
              </a:r>
              <a:r>
                <a:rPr lang="en-US" sz="5400" b="1">
                  <a:solidFill>
                    <a:srgbClr val="000000"/>
                  </a:solidFill>
                  <a:latin typeface="Times New Roman" panose="02020603050405020304" pitchFamily="18" charset="0"/>
                  <a:ea typeface="Asap Bold"/>
                  <a:cs typeface="Times New Roman" panose="02020603050405020304" pitchFamily="18" charset="0"/>
                  <a:sym typeface="Asap Bold"/>
                </a:rPr>
                <a:t> </a:t>
              </a:r>
              <a:r>
                <a:rPr lang="en-US" sz="5400" b="1" err="1">
                  <a:solidFill>
                    <a:srgbClr val="000000"/>
                  </a:solidFill>
                  <a:latin typeface="Times New Roman" panose="02020603050405020304" pitchFamily="18" charset="0"/>
                  <a:ea typeface="Asap Bold"/>
                  <a:cs typeface="Times New Roman" panose="02020603050405020304" pitchFamily="18" charset="0"/>
                  <a:sym typeface="Asap Bold"/>
                </a:rPr>
                <a:t>động</a:t>
              </a:r>
              <a:r>
                <a:rPr lang="en-US" sz="5400" b="1">
                  <a:solidFill>
                    <a:srgbClr val="000000"/>
                  </a:solidFill>
                  <a:latin typeface="Times New Roman" panose="02020603050405020304" pitchFamily="18" charset="0"/>
                  <a:ea typeface="Asap Bold"/>
                  <a:cs typeface="Times New Roman" panose="02020603050405020304" pitchFamily="18" charset="0"/>
                  <a:sym typeface="Asap Bold"/>
                </a:rPr>
                <a:t> 2</a:t>
              </a:r>
            </a:p>
          </p:txBody>
        </p:sp>
      </p:grpSp>
      <p:sp>
        <p:nvSpPr>
          <p:cNvPr id="32" name="TextBox 20">
            <a:extLst>
              <a:ext uri="{FF2B5EF4-FFF2-40B4-BE49-F238E27FC236}">
                <a16:creationId xmlns:a16="http://schemas.microsoft.com/office/drawing/2014/main" id="{5169B299-00EC-DFDC-0049-4585659D73F9}"/>
              </a:ext>
            </a:extLst>
          </p:cNvPr>
          <p:cNvSpPr txBox="1"/>
          <p:nvPr/>
        </p:nvSpPr>
        <p:spPr>
          <a:xfrm>
            <a:off x="186290" y="-1409700"/>
            <a:ext cx="10432727" cy="13106400"/>
          </a:xfrm>
          <a:prstGeom prst="rect">
            <a:avLst/>
          </a:prstGeom>
        </p:spPr>
        <p:txBody>
          <a:bodyPr lIns="50800" tIns="50800" rIns="50800" bIns="50800" rtlCol="0" anchor="ctr"/>
          <a:lstStyle/>
          <a:p>
            <a:pPr algn="ctr">
              <a:lnSpc>
                <a:spcPts val="4160"/>
              </a:lnSpc>
              <a:spcBef>
                <a:spcPct val="0"/>
              </a:spcBef>
            </a:pPr>
            <a:endParaRPr lang="en-US" sz="3200" u="none">
              <a:solidFill>
                <a:srgbClr val="000000"/>
              </a:solidFill>
              <a:latin typeface="Times New Roman" panose="02020603050405020304" pitchFamily="18" charset="0"/>
              <a:ea typeface="Asap"/>
              <a:cs typeface="Times New Roman" panose="02020603050405020304" pitchFamily="18" charset="0"/>
              <a:sym typeface="Asap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C990D776-1242-9A35-6F71-6B5776D96A07}"/>
              </a:ext>
            </a:extLst>
          </p:cNvPr>
          <p:cNvSpPr txBox="1"/>
          <p:nvPr/>
        </p:nvSpPr>
        <p:spPr>
          <a:xfrm>
            <a:off x="1447800" y="1144923"/>
            <a:ext cx="14835261" cy="17543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5400" b="1" err="1">
                <a:solidFill>
                  <a:srgbClr val="0A0A0A"/>
                </a:solidFill>
                <a:latin typeface="Google Sans"/>
              </a:rPr>
              <a:t>Bước</a:t>
            </a:r>
            <a:r>
              <a:rPr lang="en-US" sz="5400" b="1">
                <a:solidFill>
                  <a:srgbClr val="0A0A0A"/>
                </a:solidFill>
                <a:latin typeface="Google Sans"/>
              </a:rPr>
              <a:t> 1: </a:t>
            </a:r>
            <a:r>
              <a:rPr lang="en-US" sz="5400" b="1" i="0" err="1">
                <a:solidFill>
                  <a:srgbClr val="0A0A0A"/>
                </a:solidFill>
                <a:effectLst/>
                <a:latin typeface="Google Sans"/>
              </a:rPr>
              <a:t>Chuẩn</a:t>
            </a:r>
            <a:r>
              <a:rPr lang="en-US" sz="5400" b="1" i="0">
                <a:solidFill>
                  <a:srgbClr val="0A0A0A"/>
                </a:solidFill>
                <a:effectLst/>
                <a:latin typeface="Google Sans"/>
              </a:rPr>
              <a:t> </a:t>
            </a:r>
            <a:r>
              <a:rPr lang="en-US" sz="5400" b="1" i="0" err="1">
                <a:solidFill>
                  <a:srgbClr val="0A0A0A"/>
                </a:solidFill>
                <a:effectLst/>
                <a:latin typeface="Google Sans"/>
              </a:rPr>
              <a:t>bị</a:t>
            </a:r>
            <a:r>
              <a:rPr lang="en-US" sz="5400" b="1" i="0">
                <a:solidFill>
                  <a:srgbClr val="0A0A0A"/>
                </a:solidFill>
                <a:effectLst/>
                <a:latin typeface="Google Sans"/>
              </a:rPr>
              <a:t> </a:t>
            </a:r>
            <a:r>
              <a:rPr lang="en-US" sz="5400" b="1" i="0" err="1">
                <a:solidFill>
                  <a:srgbClr val="0A0A0A"/>
                </a:solidFill>
                <a:effectLst/>
                <a:latin typeface="Google Sans"/>
              </a:rPr>
              <a:t>chanh</a:t>
            </a:r>
            <a:r>
              <a:rPr lang="en-US" sz="5400" b="1" i="0">
                <a:solidFill>
                  <a:srgbClr val="0A0A0A"/>
                </a:solidFill>
                <a:effectLst/>
                <a:latin typeface="Google Sans"/>
              </a:rPr>
              <a:t>:</a:t>
            </a:r>
            <a:r>
              <a:rPr lang="en-US" sz="5400" b="0" i="0">
                <a:solidFill>
                  <a:srgbClr val="0A0A0A"/>
                </a:solidFill>
                <a:effectLst/>
                <a:latin typeface="Google Sans"/>
              </a:rPr>
              <a:t> </a:t>
            </a:r>
            <a:r>
              <a:rPr lang="en-US" sz="5400" b="0" i="0" err="1">
                <a:solidFill>
                  <a:srgbClr val="0A0A0A"/>
                </a:solidFill>
                <a:effectLst/>
                <a:latin typeface="Google Sans"/>
              </a:rPr>
              <a:t>Cắt</a:t>
            </a:r>
            <a:r>
              <a:rPr lang="en-US" sz="5400" b="0" i="0">
                <a:solidFill>
                  <a:srgbClr val="0A0A0A"/>
                </a:solidFill>
                <a:effectLst/>
                <a:latin typeface="Google Sans"/>
              </a:rPr>
              <a:t> </a:t>
            </a:r>
            <a:r>
              <a:rPr lang="en-US" sz="5400" b="0" i="0" err="1">
                <a:solidFill>
                  <a:srgbClr val="0A0A0A"/>
                </a:solidFill>
                <a:effectLst/>
                <a:latin typeface="Google Sans"/>
              </a:rPr>
              <a:t>đôi</a:t>
            </a:r>
            <a:r>
              <a:rPr lang="en-US" sz="5400" b="0" i="0">
                <a:solidFill>
                  <a:srgbClr val="0A0A0A"/>
                </a:solidFill>
                <a:effectLst/>
                <a:latin typeface="Google Sans"/>
              </a:rPr>
              <a:t> </a:t>
            </a:r>
            <a:r>
              <a:rPr lang="en-US" sz="5400" b="0" i="0" err="1">
                <a:solidFill>
                  <a:srgbClr val="0A0A0A"/>
                </a:solidFill>
                <a:effectLst/>
                <a:latin typeface="Google Sans"/>
              </a:rPr>
              <a:t>quả</a:t>
            </a:r>
            <a:r>
              <a:rPr lang="en-US" sz="5400" b="0" i="0">
                <a:solidFill>
                  <a:srgbClr val="0A0A0A"/>
                </a:solidFill>
                <a:effectLst/>
                <a:latin typeface="Google Sans"/>
              </a:rPr>
              <a:t> </a:t>
            </a:r>
            <a:r>
              <a:rPr lang="en-US" sz="5400" b="0" i="0" err="1">
                <a:solidFill>
                  <a:srgbClr val="0A0A0A"/>
                </a:solidFill>
                <a:effectLst/>
                <a:latin typeface="Google Sans"/>
              </a:rPr>
              <a:t>chanh</a:t>
            </a:r>
            <a:r>
              <a:rPr lang="en-US" sz="5400" b="0" i="0">
                <a:solidFill>
                  <a:srgbClr val="0A0A0A"/>
                </a:solidFill>
                <a:effectLst/>
                <a:latin typeface="Google Sans"/>
              </a:rPr>
              <a:t>, </a:t>
            </a:r>
            <a:r>
              <a:rPr lang="en-US" sz="5400" b="0" i="0" err="1">
                <a:solidFill>
                  <a:srgbClr val="0A0A0A"/>
                </a:solidFill>
                <a:effectLst/>
                <a:latin typeface="Google Sans"/>
              </a:rPr>
              <a:t>đặt</a:t>
            </a:r>
            <a:r>
              <a:rPr lang="en-US" sz="5400" b="0" i="0">
                <a:solidFill>
                  <a:srgbClr val="0A0A0A"/>
                </a:solidFill>
                <a:effectLst/>
                <a:latin typeface="Google Sans"/>
              </a:rPr>
              <a:t> </a:t>
            </a:r>
            <a:r>
              <a:rPr lang="en-US" sz="5400" b="0" i="0" err="1">
                <a:solidFill>
                  <a:srgbClr val="0A0A0A"/>
                </a:solidFill>
                <a:effectLst/>
                <a:latin typeface="Google Sans"/>
              </a:rPr>
              <a:t>mặt</a:t>
            </a:r>
            <a:r>
              <a:rPr lang="en-US" sz="5400" b="0" i="0">
                <a:solidFill>
                  <a:srgbClr val="0A0A0A"/>
                </a:solidFill>
                <a:effectLst/>
                <a:latin typeface="Google Sans"/>
              </a:rPr>
              <a:t> </a:t>
            </a:r>
            <a:r>
              <a:rPr lang="en-US" sz="5400" b="0" i="0" err="1">
                <a:solidFill>
                  <a:srgbClr val="0A0A0A"/>
                </a:solidFill>
                <a:effectLst/>
                <a:latin typeface="Google Sans"/>
              </a:rPr>
              <a:t>cắt</a:t>
            </a:r>
            <a:r>
              <a:rPr lang="en-US" sz="5400" b="0" i="0">
                <a:solidFill>
                  <a:srgbClr val="0A0A0A"/>
                </a:solidFill>
                <a:effectLst/>
                <a:latin typeface="Google Sans"/>
              </a:rPr>
              <a:t> </a:t>
            </a:r>
            <a:r>
              <a:rPr lang="en-US" sz="5400" b="0" i="0" err="1">
                <a:solidFill>
                  <a:srgbClr val="0A0A0A"/>
                </a:solidFill>
                <a:effectLst/>
                <a:latin typeface="Google Sans"/>
              </a:rPr>
              <a:t>ngửa</a:t>
            </a:r>
            <a:r>
              <a:rPr lang="en-US" sz="5400" b="0" i="0">
                <a:solidFill>
                  <a:srgbClr val="0A0A0A"/>
                </a:solidFill>
                <a:effectLst/>
                <a:latin typeface="Google Sans"/>
              </a:rPr>
              <a:t> </a:t>
            </a:r>
            <a:r>
              <a:rPr lang="en-US" sz="5400" b="0" i="0" err="1">
                <a:solidFill>
                  <a:srgbClr val="0A0A0A"/>
                </a:solidFill>
                <a:effectLst/>
                <a:latin typeface="Google Sans"/>
              </a:rPr>
              <a:t>lên</a:t>
            </a:r>
            <a:r>
              <a:rPr lang="en-US" sz="5400" b="0" i="0">
                <a:solidFill>
                  <a:srgbClr val="0A0A0A"/>
                </a:solidFill>
                <a:effectLst/>
                <a:latin typeface="Google Sans"/>
              </a:rPr>
              <a:t> </a:t>
            </a:r>
            <a:r>
              <a:rPr lang="en-US" sz="5400" b="0" i="0" err="1">
                <a:solidFill>
                  <a:srgbClr val="0A0A0A"/>
                </a:solidFill>
                <a:effectLst/>
                <a:latin typeface="Google Sans"/>
              </a:rPr>
              <a:t>khay</a:t>
            </a:r>
            <a:endParaRPr lang="en-US" sz="5400"/>
          </a:p>
        </p:txBody>
      </p:sp>
      <p:pic>
        <p:nvPicPr>
          <p:cNvPr id="5123" name="Picture 3" descr="Ảnh về Limone In Composizione Simmetrica | Tải hình ảnh miễn phí bản quyền  &amp; độ phân giải cao | cizucu">
            <a:extLst>
              <a:ext uri="{FF2B5EF4-FFF2-40B4-BE49-F238E27FC236}">
                <a16:creationId xmlns:a16="http://schemas.microsoft.com/office/drawing/2014/main" id="{E598BE16-5887-31F5-88DB-E169D1A86DF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656" t="12215" r="15869" b="13031"/>
          <a:stretch>
            <a:fillRect/>
          </a:stretch>
        </p:blipFill>
        <p:spPr bwMode="auto">
          <a:xfrm>
            <a:off x="4391741" y="2904692"/>
            <a:ext cx="8770750" cy="69773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45850433"/>
      </p:ext>
    </p:extLst>
  </p:cSld>
  <p:clrMapOvr>
    <a:masterClrMapping/>
  </p:clrMapOvr>
  <p:transition spd="slow">
    <p:push dir="u"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A7DDD5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62A103FE-263E-0AA8-67EC-1A7A5411CD4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5">
            <a:extLst>
              <a:ext uri="{FF2B5EF4-FFF2-40B4-BE49-F238E27FC236}">
                <a16:creationId xmlns:a16="http://schemas.microsoft.com/office/drawing/2014/main" id="{9083063D-ECD3-A599-6C0C-D54BFA4B85D2}"/>
              </a:ext>
            </a:extLst>
          </p:cNvPr>
          <p:cNvGrpSpPr/>
          <p:nvPr/>
        </p:nvGrpSpPr>
        <p:grpSpPr>
          <a:xfrm>
            <a:off x="-138112" y="8104307"/>
            <a:ext cx="18564224" cy="6212874"/>
            <a:chOff x="0" y="0"/>
            <a:chExt cx="24752298" cy="8283832"/>
          </a:xfrm>
        </p:grpSpPr>
        <p:sp>
          <p:nvSpPr>
            <p:cNvPr id="6" name="Freeform 6">
              <a:extLst>
                <a:ext uri="{FF2B5EF4-FFF2-40B4-BE49-F238E27FC236}">
                  <a16:creationId xmlns:a16="http://schemas.microsoft.com/office/drawing/2014/main" id="{9311DBBF-BEF7-9354-4A03-091471ACDA11}"/>
                </a:ext>
              </a:extLst>
            </p:cNvPr>
            <p:cNvSpPr/>
            <p:nvPr/>
          </p:nvSpPr>
          <p:spPr>
            <a:xfrm>
              <a:off x="0" y="0"/>
              <a:ext cx="8283832" cy="8283832"/>
            </a:xfrm>
            <a:custGeom>
              <a:avLst/>
              <a:gdLst/>
              <a:ahLst/>
              <a:cxnLst/>
              <a:rect l="l" t="t" r="r" b="b"/>
              <a:pathLst>
                <a:path w="8283832" h="8283832">
                  <a:moveTo>
                    <a:pt x="0" y="0"/>
                  </a:moveTo>
                  <a:lnTo>
                    <a:pt x="8283832" y="0"/>
                  </a:lnTo>
                  <a:lnTo>
                    <a:pt x="8283832" y="8283832"/>
                  </a:lnTo>
                  <a:lnTo>
                    <a:pt x="0" y="828383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19999"/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7" name="Freeform 7">
              <a:extLst>
                <a:ext uri="{FF2B5EF4-FFF2-40B4-BE49-F238E27FC236}">
                  <a16:creationId xmlns:a16="http://schemas.microsoft.com/office/drawing/2014/main" id="{BF06EE03-D327-F212-AB60-B71B8068C938}"/>
                </a:ext>
              </a:extLst>
            </p:cNvPr>
            <p:cNvSpPr/>
            <p:nvPr/>
          </p:nvSpPr>
          <p:spPr>
            <a:xfrm>
              <a:off x="8233943" y="0"/>
              <a:ext cx="8283832" cy="8283832"/>
            </a:xfrm>
            <a:custGeom>
              <a:avLst/>
              <a:gdLst/>
              <a:ahLst/>
              <a:cxnLst/>
              <a:rect l="l" t="t" r="r" b="b"/>
              <a:pathLst>
                <a:path w="8283832" h="8283832">
                  <a:moveTo>
                    <a:pt x="0" y="0"/>
                  </a:moveTo>
                  <a:lnTo>
                    <a:pt x="8283832" y="0"/>
                  </a:lnTo>
                  <a:lnTo>
                    <a:pt x="8283832" y="8283832"/>
                  </a:lnTo>
                  <a:lnTo>
                    <a:pt x="0" y="828383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19999"/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8" name="Freeform 8">
              <a:extLst>
                <a:ext uri="{FF2B5EF4-FFF2-40B4-BE49-F238E27FC236}">
                  <a16:creationId xmlns:a16="http://schemas.microsoft.com/office/drawing/2014/main" id="{8D490D65-9C5C-FDB0-CCEC-2126C6665601}"/>
                </a:ext>
              </a:extLst>
            </p:cNvPr>
            <p:cNvSpPr/>
            <p:nvPr/>
          </p:nvSpPr>
          <p:spPr>
            <a:xfrm>
              <a:off x="16468467" y="0"/>
              <a:ext cx="8283832" cy="8283832"/>
            </a:xfrm>
            <a:custGeom>
              <a:avLst/>
              <a:gdLst/>
              <a:ahLst/>
              <a:cxnLst/>
              <a:rect l="l" t="t" r="r" b="b"/>
              <a:pathLst>
                <a:path w="8283832" h="8283832">
                  <a:moveTo>
                    <a:pt x="0" y="0"/>
                  </a:moveTo>
                  <a:lnTo>
                    <a:pt x="8283831" y="0"/>
                  </a:lnTo>
                  <a:lnTo>
                    <a:pt x="8283831" y="8283832"/>
                  </a:lnTo>
                  <a:lnTo>
                    <a:pt x="0" y="828383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19999"/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22" name="Freeform 22">
            <a:extLst>
              <a:ext uri="{FF2B5EF4-FFF2-40B4-BE49-F238E27FC236}">
                <a16:creationId xmlns:a16="http://schemas.microsoft.com/office/drawing/2014/main" id="{F3E6C9F2-2614-598B-61F0-F18F9521FDAD}"/>
              </a:ext>
            </a:extLst>
          </p:cNvPr>
          <p:cNvSpPr/>
          <p:nvPr/>
        </p:nvSpPr>
        <p:spPr>
          <a:xfrm rot="223889">
            <a:off x="-2076110" y="6240430"/>
            <a:ext cx="4437529" cy="4114800"/>
          </a:xfrm>
          <a:custGeom>
            <a:avLst/>
            <a:gdLst/>
            <a:ahLst/>
            <a:cxnLst/>
            <a:rect l="l" t="t" r="r" b="b"/>
            <a:pathLst>
              <a:path w="4437529" h="4114800">
                <a:moveTo>
                  <a:pt x="0" y="0"/>
                </a:moveTo>
                <a:lnTo>
                  <a:pt x="4437530" y="0"/>
                </a:lnTo>
                <a:lnTo>
                  <a:pt x="4437530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23" name="Freeform 23">
            <a:extLst>
              <a:ext uri="{FF2B5EF4-FFF2-40B4-BE49-F238E27FC236}">
                <a16:creationId xmlns:a16="http://schemas.microsoft.com/office/drawing/2014/main" id="{63AEAAC2-6ECE-858E-5E8F-9DC0B267A010}"/>
              </a:ext>
            </a:extLst>
          </p:cNvPr>
          <p:cNvSpPr/>
          <p:nvPr/>
        </p:nvSpPr>
        <p:spPr>
          <a:xfrm rot="223889">
            <a:off x="16207347" y="7639777"/>
            <a:ext cx="4437529" cy="4114800"/>
          </a:xfrm>
          <a:custGeom>
            <a:avLst/>
            <a:gdLst/>
            <a:ahLst/>
            <a:cxnLst/>
            <a:rect l="l" t="t" r="r" b="b"/>
            <a:pathLst>
              <a:path w="4437529" h="4114800">
                <a:moveTo>
                  <a:pt x="0" y="0"/>
                </a:moveTo>
                <a:lnTo>
                  <a:pt x="4437530" y="0"/>
                </a:lnTo>
                <a:lnTo>
                  <a:pt x="4437530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27" name="Group 12">
            <a:extLst>
              <a:ext uri="{FF2B5EF4-FFF2-40B4-BE49-F238E27FC236}">
                <a16:creationId xmlns:a16="http://schemas.microsoft.com/office/drawing/2014/main" id="{E770A152-755B-A162-C7FF-6E3AF8F864FA}"/>
              </a:ext>
            </a:extLst>
          </p:cNvPr>
          <p:cNvGrpSpPr/>
          <p:nvPr/>
        </p:nvGrpSpPr>
        <p:grpSpPr>
          <a:xfrm>
            <a:off x="-110898" y="114300"/>
            <a:ext cx="5611319" cy="873992"/>
            <a:chOff x="-122279" y="0"/>
            <a:chExt cx="2308774" cy="1092441"/>
          </a:xfrm>
        </p:grpSpPr>
        <p:sp>
          <p:nvSpPr>
            <p:cNvPr id="28" name="Freeform 13">
              <a:extLst>
                <a:ext uri="{FF2B5EF4-FFF2-40B4-BE49-F238E27FC236}">
                  <a16:creationId xmlns:a16="http://schemas.microsoft.com/office/drawing/2014/main" id="{632CFD4B-5230-6F32-821C-FB91036B9E2A}"/>
                </a:ext>
              </a:extLst>
            </p:cNvPr>
            <p:cNvSpPr/>
            <p:nvPr/>
          </p:nvSpPr>
          <p:spPr>
            <a:xfrm>
              <a:off x="0" y="0"/>
              <a:ext cx="2186495" cy="1092441"/>
            </a:xfrm>
            <a:custGeom>
              <a:avLst/>
              <a:gdLst/>
              <a:ahLst/>
              <a:cxnLst/>
              <a:rect l="l" t="t" r="r" b="b"/>
              <a:pathLst>
                <a:path w="2186495" h="646130">
                  <a:moveTo>
                    <a:pt x="12689" y="0"/>
                  </a:moveTo>
                  <a:lnTo>
                    <a:pt x="2173806" y="0"/>
                  </a:lnTo>
                  <a:cubicBezTo>
                    <a:pt x="2177171" y="0"/>
                    <a:pt x="2180399" y="1337"/>
                    <a:pt x="2182779" y="3717"/>
                  </a:cubicBezTo>
                  <a:cubicBezTo>
                    <a:pt x="2185158" y="6096"/>
                    <a:pt x="2186495" y="9324"/>
                    <a:pt x="2186495" y="12689"/>
                  </a:cubicBezTo>
                  <a:lnTo>
                    <a:pt x="2186495" y="633441"/>
                  </a:lnTo>
                  <a:cubicBezTo>
                    <a:pt x="2186495" y="640449"/>
                    <a:pt x="2180814" y="646130"/>
                    <a:pt x="2173806" y="646130"/>
                  </a:cubicBezTo>
                  <a:lnTo>
                    <a:pt x="12689" y="646130"/>
                  </a:lnTo>
                  <a:cubicBezTo>
                    <a:pt x="9324" y="646130"/>
                    <a:pt x="6096" y="644793"/>
                    <a:pt x="3717" y="642414"/>
                  </a:cubicBezTo>
                  <a:cubicBezTo>
                    <a:pt x="1337" y="640034"/>
                    <a:pt x="0" y="636806"/>
                    <a:pt x="0" y="633441"/>
                  </a:cubicBezTo>
                  <a:lnTo>
                    <a:pt x="0" y="12689"/>
                  </a:lnTo>
                  <a:cubicBezTo>
                    <a:pt x="0" y="9324"/>
                    <a:pt x="1337" y="6096"/>
                    <a:pt x="3717" y="3717"/>
                  </a:cubicBezTo>
                  <a:cubicBezTo>
                    <a:pt x="6096" y="1337"/>
                    <a:pt x="9324" y="0"/>
                    <a:pt x="12689" y="0"/>
                  </a:cubicBezTo>
                  <a:close/>
                </a:path>
              </a:pathLst>
            </a:custGeom>
            <a:solidFill>
              <a:srgbClr val="FCFEF7"/>
            </a:solidFill>
            <a:ln w="38100" cap="sq">
              <a:solidFill>
                <a:srgbClr val="000000"/>
              </a:solidFill>
              <a:prstDash val="solid"/>
              <a:miter/>
            </a:ln>
          </p:spPr>
          <p:txBody>
            <a:bodyPr/>
            <a:lstStyle/>
            <a:p>
              <a:endParaRPr lang="en-US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29" name="TextBox 14">
              <a:extLst>
                <a:ext uri="{FF2B5EF4-FFF2-40B4-BE49-F238E27FC236}">
                  <a16:creationId xmlns:a16="http://schemas.microsoft.com/office/drawing/2014/main" id="{94E06A1B-14F8-55B4-032F-97A5DA65F62F}"/>
                </a:ext>
              </a:extLst>
            </p:cNvPr>
            <p:cNvSpPr txBox="1"/>
            <p:nvPr/>
          </p:nvSpPr>
          <p:spPr>
            <a:xfrm>
              <a:off x="-122279" y="40504"/>
              <a:ext cx="2064707" cy="80334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lvl="0" algn="ctr">
                <a:lnSpc>
                  <a:spcPts val="8315"/>
                </a:lnSpc>
              </a:pPr>
              <a:r>
                <a:rPr lang="en-US" sz="5400" b="1">
                  <a:solidFill>
                    <a:srgbClr val="000000"/>
                  </a:solidFill>
                  <a:latin typeface="Times New Roman" panose="02020603050405020304" pitchFamily="18" charset="0"/>
                  <a:ea typeface="Asap Bold"/>
                  <a:cs typeface="Times New Roman" panose="02020603050405020304" pitchFamily="18" charset="0"/>
                  <a:sym typeface="Asap Bold"/>
                </a:rPr>
                <a:t>1. </a:t>
              </a:r>
              <a:r>
                <a:rPr lang="en-US" sz="5400" b="1" err="1">
                  <a:solidFill>
                    <a:srgbClr val="000000"/>
                  </a:solidFill>
                  <a:latin typeface="Times New Roman" panose="02020603050405020304" pitchFamily="18" charset="0"/>
                  <a:ea typeface="Asap Bold"/>
                  <a:cs typeface="Times New Roman" panose="02020603050405020304" pitchFamily="18" charset="0"/>
                  <a:sym typeface="Asap Bold"/>
                </a:rPr>
                <a:t>Hoạt</a:t>
              </a:r>
              <a:r>
                <a:rPr lang="en-US" sz="5400" b="1">
                  <a:solidFill>
                    <a:srgbClr val="000000"/>
                  </a:solidFill>
                  <a:latin typeface="Times New Roman" panose="02020603050405020304" pitchFamily="18" charset="0"/>
                  <a:ea typeface="Asap Bold"/>
                  <a:cs typeface="Times New Roman" panose="02020603050405020304" pitchFamily="18" charset="0"/>
                  <a:sym typeface="Asap Bold"/>
                </a:rPr>
                <a:t> </a:t>
              </a:r>
              <a:r>
                <a:rPr lang="en-US" sz="5400" b="1" err="1">
                  <a:solidFill>
                    <a:srgbClr val="000000"/>
                  </a:solidFill>
                  <a:latin typeface="Times New Roman" panose="02020603050405020304" pitchFamily="18" charset="0"/>
                  <a:ea typeface="Asap Bold"/>
                  <a:cs typeface="Times New Roman" panose="02020603050405020304" pitchFamily="18" charset="0"/>
                  <a:sym typeface="Asap Bold"/>
                </a:rPr>
                <a:t>động</a:t>
              </a:r>
              <a:r>
                <a:rPr lang="en-US" sz="5400" b="1">
                  <a:solidFill>
                    <a:srgbClr val="000000"/>
                  </a:solidFill>
                  <a:latin typeface="Times New Roman" panose="02020603050405020304" pitchFamily="18" charset="0"/>
                  <a:ea typeface="Asap Bold"/>
                  <a:cs typeface="Times New Roman" panose="02020603050405020304" pitchFamily="18" charset="0"/>
                  <a:sym typeface="Asap Bold"/>
                </a:rPr>
                <a:t> 2</a:t>
              </a:r>
            </a:p>
          </p:txBody>
        </p:sp>
      </p:grpSp>
      <p:sp>
        <p:nvSpPr>
          <p:cNvPr id="32" name="TextBox 20">
            <a:extLst>
              <a:ext uri="{FF2B5EF4-FFF2-40B4-BE49-F238E27FC236}">
                <a16:creationId xmlns:a16="http://schemas.microsoft.com/office/drawing/2014/main" id="{918A4C79-4A46-08EC-4CE3-7AFE2E466F8A}"/>
              </a:ext>
            </a:extLst>
          </p:cNvPr>
          <p:cNvSpPr txBox="1"/>
          <p:nvPr/>
        </p:nvSpPr>
        <p:spPr>
          <a:xfrm>
            <a:off x="186290" y="-1409700"/>
            <a:ext cx="10432727" cy="13106400"/>
          </a:xfrm>
          <a:prstGeom prst="rect">
            <a:avLst/>
          </a:prstGeom>
        </p:spPr>
        <p:txBody>
          <a:bodyPr lIns="50800" tIns="50800" rIns="50800" bIns="50800" rtlCol="0" anchor="ctr"/>
          <a:lstStyle/>
          <a:p>
            <a:pPr algn="ctr">
              <a:lnSpc>
                <a:spcPts val="4160"/>
              </a:lnSpc>
              <a:spcBef>
                <a:spcPct val="0"/>
              </a:spcBef>
            </a:pPr>
            <a:endParaRPr lang="en-US" sz="3200" u="none">
              <a:solidFill>
                <a:srgbClr val="000000"/>
              </a:solidFill>
              <a:latin typeface="Times New Roman" panose="02020603050405020304" pitchFamily="18" charset="0"/>
              <a:ea typeface="Asap"/>
              <a:cs typeface="Times New Roman" panose="02020603050405020304" pitchFamily="18" charset="0"/>
              <a:sym typeface="Asap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BEAC033E-9772-FF5A-81D6-88260632A334}"/>
              </a:ext>
            </a:extLst>
          </p:cNvPr>
          <p:cNvSpPr txBox="1"/>
          <p:nvPr/>
        </p:nvSpPr>
        <p:spPr>
          <a:xfrm>
            <a:off x="1447800" y="1144923"/>
            <a:ext cx="14835261" cy="59093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5400" b="1" err="1">
                <a:solidFill>
                  <a:srgbClr val="0A0A0A"/>
                </a:solidFill>
                <a:latin typeface="Google Sans"/>
              </a:rPr>
              <a:t>Bước</a:t>
            </a:r>
            <a:r>
              <a:rPr lang="en-US" sz="5400" b="1">
                <a:solidFill>
                  <a:srgbClr val="0A0A0A"/>
                </a:solidFill>
                <a:latin typeface="Google Sans"/>
              </a:rPr>
              <a:t> 2: </a:t>
            </a:r>
            <a:r>
              <a:rPr lang="en-US" sz="4800" b="1" err="1"/>
              <a:t>Thêm</a:t>
            </a:r>
            <a:r>
              <a:rPr lang="en-US" sz="4800" b="1"/>
              <a:t> </a:t>
            </a:r>
            <a:r>
              <a:rPr lang="en-US" sz="4800" b="1" err="1"/>
              <a:t>màu</a:t>
            </a:r>
            <a:r>
              <a:rPr lang="en-US" sz="4800" b="1"/>
              <a:t> </a:t>
            </a:r>
            <a:r>
              <a:rPr lang="en-US" sz="4800" b="1" err="1"/>
              <a:t>sắc</a:t>
            </a:r>
            <a:r>
              <a:rPr lang="en-US" sz="4800" b="1"/>
              <a:t>:</a:t>
            </a:r>
            <a:r>
              <a:rPr lang="en-US" sz="4800"/>
              <a:t> </a:t>
            </a:r>
            <a:r>
              <a:rPr lang="en-US" sz="4800" err="1"/>
              <a:t>Nhỏ</a:t>
            </a:r>
            <a:r>
              <a:rPr lang="en-US" sz="4800"/>
              <a:t> </a:t>
            </a:r>
            <a:r>
              <a:rPr lang="en-US" sz="4800" err="1"/>
              <a:t>vài</a:t>
            </a:r>
            <a:r>
              <a:rPr lang="en-US" sz="4800"/>
              <a:t> </a:t>
            </a:r>
            <a:r>
              <a:rPr lang="en-US" sz="4800" err="1"/>
              <a:t>giọt</a:t>
            </a:r>
            <a:r>
              <a:rPr lang="en-US" sz="4800"/>
              <a:t> </a:t>
            </a:r>
            <a:r>
              <a:rPr lang="en-US" sz="4800" err="1"/>
              <a:t>màu</a:t>
            </a:r>
            <a:r>
              <a:rPr lang="en-US" sz="4800"/>
              <a:t> </a:t>
            </a:r>
            <a:r>
              <a:rPr lang="en-US" sz="4800" err="1"/>
              <a:t>thực</a:t>
            </a:r>
            <a:r>
              <a:rPr lang="en-US" sz="4800"/>
              <a:t> </a:t>
            </a:r>
            <a:r>
              <a:rPr lang="en-US" sz="4800" err="1"/>
              <a:t>phẩm</a:t>
            </a:r>
            <a:r>
              <a:rPr lang="en-US" sz="4800"/>
              <a:t> </a:t>
            </a:r>
            <a:r>
              <a:rPr lang="en-US" sz="4800" err="1"/>
              <a:t>vào</a:t>
            </a:r>
            <a:r>
              <a:rPr lang="en-US" sz="4800"/>
              <a:t> </a:t>
            </a:r>
            <a:r>
              <a:rPr lang="en-US" sz="4800" err="1"/>
              <a:t>mỗi</a:t>
            </a:r>
            <a:r>
              <a:rPr lang="en-US" sz="4800"/>
              <a:t> </a:t>
            </a:r>
            <a:r>
              <a:rPr lang="en-US" sz="4800" err="1"/>
              <a:t>nửa</a:t>
            </a:r>
            <a:r>
              <a:rPr lang="en-US" sz="4800"/>
              <a:t> </a:t>
            </a:r>
            <a:r>
              <a:rPr lang="en-US" sz="4800" err="1"/>
              <a:t>quả</a:t>
            </a:r>
            <a:r>
              <a:rPr lang="en-US" sz="4800"/>
              <a:t> </a:t>
            </a:r>
            <a:r>
              <a:rPr lang="en-US" sz="4800" err="1"/>
              <a:t>chanh</a:t>
            </a:r>
            <a:r>
              <a:rPr lang="en-US" sz="4800"/>
              <a:t>.</a:t>
            </a:r>
          </a:p>
          <a:p>
            <a:br>
              <a:rPr lang="en-US" sz="13800"/>
            </a:br>
            <a:endParaRPr lang="en-US" sz="13800"/>
          </a:p>
        </p:txBody>
      </p:sp>
      <p:pic>
        <p:nvPicPr>
          <p:cNvPr id="6146" name="Picture 2" descr="Không có mô tả ảnh.">
            <a:extLst>
              <a:ext uri="{FF2B5EF4-FFF2-40B4-BE49-F238E27FC236}">
                <a16:creationId xmlns:a16="http://schemas.microsoft.com/office/drawing/2014/main" id="{FB94FE8B-003A-F910-EDB3-1B0B4F1AB5F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7277"/>
          <a:stretch>
            <a:fillRect/>
          </a:stretch>
        </p:blipFill>
        <p:spPr bwMode="auto">
          <a:xfrm>
            <a:off x="3085731" y="2992206"/>
            <a:ext cx="12195311" cy="69468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66029898"/>
      </p:ext>
    </p:extLst>
  </p:cSld>
  <p:clrMapOvr>
    <a:masterClrMapping/>
  </p:clrMapOvr>
  <p:transition spd="slow">
    <p:wipe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A7DDD5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1054CC05-268C-505B-F131-4FD237369BB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5">
            <a:extLst>
              <a:ext uri="{FF2B5EF4-FFF2-40B4-BE49-F238E27FC236}">
                <a16:creationId xmlns:a16="http://schemas.microsoft.com/office/drawing/2014/main" id="{2225C3C2-29E9-DD9B-4806-B7C5BCDAAC18}"/>
              </a:ext>
            </a:extLst>
          </p:cNvPr>
          <p:cNvGrpSpPr/>
          <p:nvPr/>
        </p:nvGrpSpPr>
        <p:grpSpPr>
          <a:xfrm>
            <a:off x="-138112" y="8104307"/>
            <a:ext cx="18564224" cy="6212874"/>
            <a:chOff x="0" y="0"/>
            <a:chExt cx="24752298" cy="8283832"/>
          </a:xfrm>
        </p:grpSpPr>
        <p:sp>
          <p:nvSpPr>
            <p:cNvPr id="6" name="Freeform 6">
              <a:extLst>
                <a:ext uri="{FF2B5EF4-FFF2-40B4-BE49-F238E27FC236}">
                  <a16:creationId xmlns:a16="http://schemas.microsoft.com/office/drawing/2014/main" id="{9F89BFC8-8C4E-A5BD-4054-BB8B5C093B8C}"/>
                </a:ext>
              </a:extLst>
            </p:cNvPr>
            <p:cNvSpPr/>
            <p:nvPr/>
          </p:nvSpPr>
          <p:spPr>
            <a:xfrm>
              <a:off x="0" y="0"/>
              <a:ext cx="8283832" cy="8283832"/>
            </a:xfrm>
            <a:custGeom>
              <a:avLst/>
              <a:gdLst/>
              <a:ahLst/>
              <a:cxnLst/>
              <a:rect l="l" t="t" r="r" b="b"/>
              <a:pathLst>
                <a:path w="8283832" h="8283832">
                  <a:moveTo>
                    <a:pt x="0" y="0"/>
                  </a:moveTo>
                  <a:lnTo>
                    <a:pt x="8283832" y="0"/>
                  </a:lnTo>
                  <a:lnTo>
                    <a:pt x="8283832" y="8283832"/>
                  </a:lnTo>
                  <a:lnTo>
                    <a:pt x="0" y="828383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19999"/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7" name="Freeform 7">
              <a:extLst>
                <a:ext uri="{FF2B5EF4-FFF2-40B4-BE49-F238E27FC236}">
                  <a16:creationId xmlns:a16="http://schemas.microsoft.com/office/drawing/2014/main" id="{8195FEA9-B697-D8DB-7E4C-A4D387199980}"/>
                </a:ext>
              </a:extLst>
            </p:cNvPr>
            <p:cNvSpPr/>
            <p:nvPr/>
          </p:nvSpPr>
          <p:spPr>
            <a:xfrm>
              <a:off x="8233943" y="0"/>
              <a:ext cx="8283832" cy="8283832"/>
            </a:xfrm>
            <a:custGeom>
              <a:avLst/>
              <a:gdLst/>
              <a:ahLst/>
              <a:cxnLst/>
              <a:rect l="l" t="t" r="r" b="b"/>
              <a:pathLst>
                <a:path w="8283832" h="8283832">
                  <a:moveTo>
                    <a:pt x="0" y="0"/>
                  </a:moveTo>
                  <a:lnTo>
                    <a:pt x="8283832" y="0"/>
                  </a:lnTo>
                  <a:lnTo>
                    <a:pt x="8283832" y="8283832"/>
                  </a:lnTo>
                  <a:lnTo>
                    <a:pt x="0" y="828383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19999"/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8" name="Freeform 8">
              <a:extLst>
                <a:ext uri="{FF2B5EF4-FFF2-40B4-BE49-F238E27FC236}">
                  <a16:creationId xmlns:a16="http://schemas.microsoft.com/office/drawing/2014/main" id="{A7C30BEC-16B9-C617-9438-BFE9CF185748}"/>
                </a:ext>
              </a:extLst>
            </p:cNvPr>
            <p:cNvSpPr/>
            <p:nvPr/>
          </p:nvSpPr>
          <p:spPr>
            <a:xfrm>
              <a:off x="16468467" y="0"/>
              <a:ext cx="8283832" cy="8283832"/>
            </a:xfrm>
            <a:custGeom>
              <a:avLst/>
              <a:gdLst/>
              <a:ahLst/>
              <a:cxnLst/>
              <a:rect l="l" t="t" r="r" b="b"/>
              <a:pathLst>
                <a:path w="8283832" h="8283832">
                  <a:moveTo>
                    <a:pt x="0" y="0"/>
                  </a:moveTo>
                  <a:lnTo>
                    <a:pt x="8283831" y="0"/>
                  </a:lnTo>
                  <a:lnTo>
                    <a:pt x="8283831" y="8283832"/>
                  </a:lnTo>
                  <a:lnTo>
                    <a:pt x="0" y="828383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19999"/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22" name="Freeform 22">
            <a:extLst>
              <a:ext uri="{FF2B5EF4-FFF2-40B4-BE49-F238E27FC236}">
                <a16:creationId xmlns:a16="http://schemas.microsoft.com/office/drawing/2014/main" id="{DCEBE641-2B46-2182-989C-3F3BABD3EED6}"/>
              </a:ext>
            </a:extLst>
          </p:cNvPr>
          <p:cNvSpPr/>
          <p:nvPr/>
        </p:nvSpPr>
        <p:spPr>
          <a:xfrm rot="223889">
            <a:off x="-2076110" y="6240430"/>
            <a:ext cx="4437529" cy="4114800"/>
          </a:xfrm>
          <a:custGeom>
            <a:avLst/>
            <a:gdLst/>
            <a:ahLst/>
            <a:cxnLst/>
            <a:rect l="l" t="t" r="r" b="b"/>
            <a:pathLst>
              <a:path w="4437529" h="4114800">
                <a:moveTo>
                  <a:pt x="0" y="0"/>
                </a:moveTo>
                <a:lnTo>
                  <a:pt x="4437530" y="0"/>
                </a:lnTo>
                <a:lnTo>
                  <a:pt x="4437530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23" name="Freeform 23">
            <a:extLst>
              <a:ext uri="{FF2B5EF4-FFF2-40B4-BE49-F238E27FC236}">
                <a16:creationId xmlns:a16="http://schemas.microsoft.com/office/drawing/2014/main" id="{AF6D460C-A5C9-BC3D-E514-4A35FC51FA98}"/>
              </a:ext>
            </a:extLst>
          </p:cNvPr>
          <p:cNvSpPr/>
          <p:nvPr/>
        </p:nvSpPr>
        <p:spPr>
          <a:xfrm rot="223889">
            <a:off x="16207347" y="7639777"/>
            <a:ext cx="4437529" cy="4114800"/>
          </a:xfrm>
          <a:custGeom>
            <a:avLst/>
            <a:gdLst/>
            <a:ahLst/>
            <a:cxnLst/>
            <a:rect l="l" t="t" r="r" b="b"/>
            <a:pathLst>
              <a:path w="4437529" h="4114800">
                <a:moveTo>
                  <a:pt x="0" y="0"/>
                </a:moveTo>
                <a:lnTo>
                  <a:pt x="4437530" y="0"/>
                </a:lnTo>
                <a:lnTo>
                  <a:pt x="4437530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27" name="Group 12">
            <a:extLst>
              <a:ext uri="{FF2B5EF4-FFF2-40B4-BE49-F238E27FC236}">
                <a16:creationId xmlns:a16="http://schemas.microsoft.com/office/drawing/2014/main" id="{B41A6DEE-A364-BD85-A16A-B1EAAAA5AD9C}"/>
              </a:ext>
            </a:extLst>
          </p:cNvPr>
          <p:cNvGrpSpPr/>
          <p:nvPr/>
        </p:nvGrpSpPr>
        <p:grpSpPr>
          <a:xfrm>
            <a:off x="-110898" y="114300"/>
            <a:ext cx="5611319" cy="873992"/>
            <a:chOff x="-122279" y="0"/>
            <a:chExt cx="2308774" cy="1092441"/>
          </a:xfrm>
        </p:grpSpPr>
        <p:sp>
          <p:nvSpPr>
            <p:cNvPr id="28" name="Freeform 13">
              <a:extLst>
                <a:ext uri="{FF2B5EF4-FFF2-40B4-BE49-F238E27FC236}">
                  <a16:creationId xmlns:a16="http://schemas.microsoft.com/office/drawing/2014/main" id="{8C84B058-0453-788F-EED1-F7CC03F869D8}"/>
                </a:ext>
              </a:extLst>
            </p:cNvPr>
            <p:cNvSpPr/>
            <p:nvPr/>
          </p:nvSpPr>
          <p:spPr>
            <a:xfrm>
              <a:off x="0" y="0"/>
              <a:ext cx="2186495" cy="1092441"/>
            </a:xfrm>
            <a:custGeom>
              <a:avLst/>
              <a:gdLst/>
              <a:ahLst/>
              <a:cxnLst/>
              <a:rect l="l" t="t" r="r" b="b"/>
              <a:pathLst>
                <a:path w="2186495" h="646130">
                  <a:moveTo>
                    <a:pt x="12689" y="0"/>
                  </a:moveTo>
                  <a:lnTo>
                    <a:pt x="2173806" y="0"/>
                  </a:lnTo>
                  <a:cubicBezTo>
                    <a:pt x="2177171" y="0"/>
                    <a:pt x="2180399" y="1337"/>
                    <a:pt x="2182779" y="3717"/>
                  </a:cubicBezTo>
                  <a:cubicBezTo>
                    <a:pt x="2185158" y="6096"/>
                    <a:pt x="2186495" y="9324"/>
                    <a:pt x="2186495" y="12689"/>
                  </a:cubicBezTo>
                  <a:lnTo>
                    <a:pt x="2186495" y="633441"/>
                  </a:lnTo>
                  <a:cubicBezTo>
                    <a:pt x="2186495" y="640449"/>
                    <a:pt x="2180814" y="646130"/>
                    <a:pt x="2173806" y="646130"/>
                  </a:cubicBezTo>
                  <a:lnTo>
                    <a:pt x="12689" y="646130"/>
                  </a:lnTo>
                  <a:cubicBezTo>
                    <a:pt x="9324" y="646130"/>
                    <a:pt x="6096" y="644793"/>
                    <a:pt x="3717" y="642414"/>
                  </a:cubicBezTo>
                  <a:cubicBezTo>
                    <a:pt x="1337" y="640034"/>
                    <a:pt x="0" y="636806"/>
                    <a:pt x="0" y="633441"/>
                  </a:cubicBezTo>
                  <a:lnTo>
                    <a:pt x="0" y="12689"/>
                  </a:lnTo>
                  <a:cubicBezTo>
                    <a:pt x="0" y="9324"/>
                    <a:pt x="1337" y="6096"/>
                    <a:pt x="3717" y="3717"/>
                  </a:cubicBezTo>
                  <a:cubicBezTo>
                    <a:pt x="6096" y="1337"/>
                    <a:pt x="9324" y="0"/>
                    <a:pt x="12689" y="0"/>
                  </a:cubicBezTo>
                  <a:close/>
                </a:path>
              </a:pathLst>
            </a:custGeom>
            <a:solidFill>
              <a:srgbClr val="FCFEF7"/>
            </a:solidFill>
            <a:ln w="38100" cap="sq">
              <a:solidFill>
                <a:srgbClr val="000000"/>
              </a:solidFill>
              <a:prstDash val="solid"/>
              <a:miter/>
            </a:ln>
          </p:spPr>
          <p:txBody>
            <a:bodyPr/>
            <a:lstStyle/>
            <a:p>
              <a:endParaRPr lang="en-US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29" name="TextBox 14">
              <a:extLst>
                <a:ext uri="{FF2B5EF4-FFF2-40B4-BE49-F238E27FC236}">
                  <a16:creationId xmlns:a16="http://schemas.microsoft.com/office/drawing/2014/main" id="{FAECB804-39D4-C55D-8399-45D4AD7F846A}"/>
                </a:ext>
              </a:extLst>
            </p:cNvPr>
            <p:cNvSpPr txBox="1"/>
            <p:nvPr/>
          </p:nvSpPr>
          <p:spPr>
            <a:xfrm>
              <a:off x="-122279" y="40504"/>
              <a:ext cx="2064707" cy="80334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lvl="0" algn="ctr">
                <a:lnSpc>
                  <a:spcPts val="8315"/>
                </a:lnSpc>
              </a:pPr>
              <a:r>
                <a:rPr lang="en-US" sz="5400" b="1">
                  <a:solidFill>
                    <a:srgbClr val="000000"/>
                  </a:solidFill>
                  <a:latin typeface="Times New Roman" panose="02020603050405020304" pitchFamily="18" charset="0"/>
                  <a:ea typeface="Asap Bold"/>
                  <a:cs typeface="Times New Roman" panose="02020603050405020304" pitchFamily="18" charset="0"/>
                  <a:sym typeface="Asap Bold"/>
                </a:rPr>
                <a:t>1. </a:t>
              </a:r>
              <a:r>
                <a:rPr lang="en-US" sz="5400" b="1" err="1">
                  <a:solidFill>
                    <a:srgbClr val="000000"/>
                  </a:solidFill>
                  <a:latin typeface="Times New Roman" panose="02020603050405020304" pitchFamily="18" charset="0"/>
                  <a:ea typeface="Asap Bold"/>
                  <a:cs typeface="Times New Roman" panose="02020603050405020304" pitchFamily="18" charset="0"/>
                  <a:sym typeface="Asap Bold"/>
                </a:rPr>
                <a:t>Hoạt</a:t>
              </a:r>
              <a:r>
                <a:rPr lang="en-US" sz="5400" b="1">
                  <a:solidFill>
                    <a:srgbClr val="000000"/>
                  </a:solidFill>
                  <a:latin typeface="Times New Roman" panose="02020603050405020304" pitchFamily="18" charset="0"/>
                  <a:ea typeface="Asap Bold"/>
                  <a:cs typeface="Times New Roman" panose="02020603050405020304" pitchFamily="18" charset="0"/>
                  <a:sym typeface="Asap Bold"/>
                </a:rPr>
                <a:t> </a:t>
              </a:r>
              <a:r>
                <a:rPr lang="en-US" sz="5400" b="1" err="1">
                  <a:solidFill>
                    <a:srgbClr val="000000"/>
                  </a:solidFill>
                  <a:latin typeface="Times New Roman" panose="02020603050405020304" pitchFamily="18" charset="0"/>
                  <a:ea typeface="Asap Bold"/>
                  <a:cs typeface="Times New Roman" panose="02020603050405020304" pitchFamily="18" charset="0"/>
                  <a:sym typeface="Asap Bold"/>
                </a:rPr>
                <a:t>động</a:t>
              </a:r>
              <a:r>
                <a:rPr lang="en-US" sz="5400" b="1">
                  <a:solidFill>
                    <a:srgbClr val="000000"/>
                  </a:solidFill>
                  <a:latin typeface="Times New Roman" panose="02020603050405020304" pitchFamily="18" charset="0"/>
                  <a:ea typeface="Asap Bold"/>
                  <a:cs typeface="Times New Roman" panose="02020603050405020304" pitchFamily="18" charset="0"/>
                  <a:sym typeface="Asap Bold"/>
                </a:rPr>
                <a:t> 2</a:t>
              </a:r>
            </a:p>
          </p:txBody>
        </p:sp>
      </p:grpSp>
      <p:sp>
        <p:nvSpPr>
          <p:cNvPr id="32" name="TextBox 20">
            <a:extLst>
              <a:ext uri="{FF2B5EF4-FFF2-40B4-BE49-F238E27FC236}">
                <a16:creationId xmlns:a16="http://schemas.microsoft.com/office/drawing/2014/main" id="{1D8644B0-CD1C-20FA-CB7B-15F772CB636E}"/>
              </a:ext>
            </a:extLst>
          </p:cNvPr>
          <p:cNvSpPr txBox="1"/>
          <p:nvPr/>
        </p:nvSpPr>
        <p:spPr>
          <a:xfrm>
            <a:off x="186290" y="-1409700"/>
            <a:ext cx="10432727" cy="13106400"/>
          </a:xfrm>
          <a:prstGeom prst="rect">
            <a:avLst/>
          </a:prstGeom>
        </p:spPr>
        <p:txBody>
          <a:bodyPr lIns="50800" tIns="50800" rIns="50800" bIns="50800" rtlCol="0" anchor="ctr"/>
          <a:lstStyle/>
          <a:p>
            <a:pPr algn="ctr">
              <a:lnSpc>
                <a:spcPts val="4160"/>
              </a:lnSpc>
              <a:spcBef>
                <a:spcPct val="0"/>
              </a:spcBef>
            </a:pPr>
            <a:endParaRPr lang="en-US" sz="3200" u="none">
              <a:solidFill>
                <a:srgbClr val="000000"/>
              </a:solidFill>
              <a:latin typeface="Times New Roman" panose="02020603050405020304" pitchFamily="18" charset="0"/>
              <a:ea typeface="Asap"/>
              <a:cs typeface="Times New Roman" panose="02020603050405020304" pitchFamily="18" charset="0"/>
              <a:sym typeface="Asap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1739A56A-6585-97D9-E301-125829543716}"/>
              </a:ext>
            </a:extLst>
          </p:cNvPr>
          <p:cNvSpPr txBox="1"/>
          <p:nvPr/>
        </p:nvSpPr>
        <p:spPr>
          <a:xfrm>
            <a:off x="1447800" y="1324178"/>
            <a:ext cx="14835261" cy="37856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5400" b="1" err="1">
                <a:solidFill>
                  <a:srgbClr val="0A0A0A"/>
                </a:solidFill>
                <a:latin typeface="Google Sans"/>
              </a:rPr>
              <a:t>Bước</a:t>
            </a:r>
            <a:r>
              <a:rPr lang="en-US" sz="5400" b="1">
                <a:solidFill>
                  <a:srgbClr val="0A0A0A"/>
                </a:solidFill>
                <a:latin typeface="Google Sans"/>
              </a:rPr>
              <a:t> 3: </a:t>
            </a:r>
            <a:r>
              <a:rPr lang="en-US" sz="4800" b="1" err="1"/>
              <a:t>Thêm</a:t>
            </a:r>
            <a:r>
              <a:rPr lang="en-US" sz="4800" b="1"/>
              <a:t> baking soda:</a:t>
            </a:r>
            <a:r>
              <a:rPr lang="en-US" sz="4800"/>
              <a:t> </a:t>
            </a:r>
            <a:r>
              <a:rPr lang="en-US" sz="4800" err="1"/>
              <a:t>Rắc</a:t>
            </a:r>
            <a:r>
              <a:rPr lang="en-US" sz="4800"/>
              <a:t> </a:t>
            </a:r>
            <a:r>
              <a:rPr lang="en-US" sz="4800" err="1"/>
              <a:t>một</a:t>
            </a:r>
            <a:r>
              <a:rPr lang="en-US" sz="4800"/>
              <a:t> </a:t>
            </a:r>
            <a:r>
              <a:rPr lang="en-US" sz="4800" err="1"/>
              <a:t>ít</a:t>
            </a:r>
            <a:r>
              <a:rPr lang="en-US" sz="4800"/>
              <a:t> baking soda </a:t>
            </a:r>
            <a:r>
              <a:rPr lang="en-US" sz="4800" err="1"/>
              <a:t>vào</a:t>
            </a:r>
            <a:r>
              <a:rPr lang="en-US" sz="4800"/>
              <a:t> </a:t>
            </a:r>
            <a:r>
              <a:rPr lang="en-US" sz="4800" err="1"/>
              <a:t>mặt</a:t>
            </a:r>
            <a:r>
              <a:rPr lang="en-US" sz="4800"/>
              <a:t> </a:t>
            </a:r>
            <a:r>
              <a:rPr lang="en-US" sz="4800" err="1"/>
              <a:t>cắt</a:t>
            </a:r>
            <a:r>
              <a:rPr lang="en-US" sz="4800"/>
              <a:t> </a:t>
            </a:r>
            <a:r>
              <a:rPr lang="en-US" sz="4800" err="1"/>
              <a:t>của</a:t>
            </a:r>
            <a:r>
              <a:rPr lang="en-US" sz="4800"/>
              <a:t> </a:t>
            </a:r>
            <a:r>
              <a:rPr lang="en-US" sz="4800" err="1"/>
              <a:t>quả</a:t>
            </a:r>
            <a:r>
              <a:rPr lang="en-US" sz="4800"/>
              <a:t> </a:t>
            </a:r>
            <a:r>
              <a:rPr lang="en-US" sz="4800" err="1"/>
              <a:t>chanh</a:t>
            </a:r>
            <a:br>
              <a:rPr lang="en-US" sz="13800"/>
            </a:br>
            <a:endParaRPr lang="en-US" sz="13800"/>
          </a:p>
        </p:txBody>
      </p:sp>
      <p:pic>
        <p:nvPicPr>
          <p:cNvPr id="7170" name="Picture 2" descr="Không có mô tả ảnh.">
            <a:extLst>
              <a:ext uri="{FF2B5EF4-FFF2-40B4-BE49-F238E27FC236}">
                <a16:creationId xmlns:a16="http://schemas.microsoft.com/office/drawing/2014/main" id="{3286D080-E828-9DC3-B1F8-72A2973F857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3333" b="4074"/>
          <a:stretch>
            <a:fillRect/>
          </a:stretch>
        </p:blipFill>
        <p:spPr bwMode="auto">
          <a:xfrm>
            <a:off x="3865891" y="2992206"/>
            <a:ext cx="10162622" cy="71263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7808595"/>
      </p:ext>
    </p:extLst>
  </p:cSld>
  <p:clrMapOvr>
    <a:masterClrMapping/>
  </p:clrMapOvr>
  <p:transition spd="slow">
    <p:wipe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A7DDD5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F8D53942-3646-F39C-4857-9449EB76676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5">
            <a:extLst>
              <a:ext uri="{FF2B5EF4-FFF2-40B4-BE49-F238E27FC236}">
                <a16:creationId xmlns:a16="http://schemas.microsoft.com/office/drawing/2014/main" id="{D1288521-D610-F466-E71A-AFE67F6A3839}"/>
              </a:ext>
            </a:extLst>
          </p:cNvPr>
          <p:cNvGrpSpPr/>
          <p:nvPr/>
        </p:nvGrpSpPr>
        <p:grpSpPr>
          <a:xfrm>
            <a:off x="-138112" y="8104307"/>
            <a:ext cx="18564224" cy="6212874"/>
            <a:chOff x="0" y="0"/>
            <a:chExt cx="24752298" cy="8283832"/>
          </a:xfrm>
        </p:grpSpPr>
        <p:sp>
          <p:nvSpPr>
            <p:cNvPr id="6" name="Freeform 6">
              <a:extLst>
                <a:ext uri="{FF2B5EF4-FFF2-40B4-BE49-F238E27FC236}">
                  <a16:creationId xmlns:a16="http://schemas.microsoft.com/office/drawing/2014/main" id="{28029161-FF45-1F68-0CCA-2D2BAD1F6BD5}"/>
                </a:ext>
              </a:extLst>
            </p:cNvPr>
            <p:cNvSpPr/>
            <p:nvPr/>
          </p:nvSpPr>
          <p:spPr>
            <a:xfrm>
              <a:off x="0" y="0"/>
              <a:ext cx="8283832" cy="8283832"/>
            </a:xfrm>
            <a:custGeom>
              <a:avLst/>
              <a:gdLst/>
              <a:ahLst/>
              <a:cxnLst/>
              <a:rect l="l" t="t" r="r" b="b"/>
              <a:pathLst>
                <a:path w="8283832" h="8283832">
                  <a:moveTo>
                    <a:pt x="0" y="0"/>
                  </a:moveTo>
                  <a:lnTo>
                    <a:pt x="8283832" y="0"/>
                  </a:lnTo>
                  <a:lnTo>
                    <a:pt x="8283832" y="8283832"/>
                  </a:lnTo>
                  <a:lnTo>
                    <a:pt x="0" y="828383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19999"/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7" name="Freeform 7">
              <a:extLst>
                <a:ext uri="{FF2B5EF4-FFF2-40B4-BE49-F238E27FC236}">
                  <a16:creationId xmlns:a16="http://schemas.microsoft.com/office/drawing/2014/main" id="{0F702929-5EF2-6F06-6E7D-B6AA4CC65A7B}"/>
                </a:ext>
              </a:extLst>
            </p:cNvPr>
            <p:cNvSpPr/>
            <p:nvPr/>
          </p:nvSpPr>
          <p:spPr>
            <a:xfrm>
              <a:off x="8233943" y="0"/>
              <a:ext cx="8283832" cy="8283832"/>
            </a:xfrm>
            <a:custGeom>
              <a:avLst/>
              <a:gdLst/>
              <a:ahLst/>
              <a:cxnLst/>
              <a:rect l="l" t="t" r="r" b="b"/>
              <a:pathLst>
                <a:path w="8283832" h="8283832">
                  <a:moveTo>
                    <a:pt x="0" y="0"/>
                  </a:moveTo>
                  <a:lnTo>
                    <a:pt x="8283832" y="0"/>
                  </a:lnTo>
                  <a:lnTo>
                    <a:pt x="8283832" y="8283832"/>
                  </a:lnTo>
                  <a:lnTo>
                    <a:pt x="0" y="828383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19999"/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8" name="Freeform 8">
              <a:extLst>
                <a:ext uri="{FF2B5EF4-FFF2-40B4-BE49-F238E27FC236}">
                  <a16:creationId xmlns:a16="http://schemas.microsoft.com/office/drawing/2014/main" id="{6F9C39A8-C5ED-3863-FFA4-AF7D24BFB372}"/>
                </a:ext>
              </a:extLst>
            </p:cNvPr>
            <p:cNvSpPr/>
            <p:nvPr/>
          </p:nvSpPr>
          <p:spPr>
            <a:xfrm>
              <a:off x="16468467" y="0"/>
              <a:ext cx="8283832" cy="8283832"/>
            </a:xfrm>
            <a:custGeom>
              <a:avLst/>
              <a:gdLst/>
              <a:ahLst/>
              <a:cxnLst/>
              <a:rect l="l" t="t" r="r" b="b"/>
              <a:pathLst>
                <a:path w="8283832" h="8283832">
                  <a:moveTo>
                    <a:pt x="0" y="0"/>
                  </a:moveTo>
                  <a:lnTo>
                    <a:pt x="8283831" y="0"/>
                  </a:lnTo>
                  <a:lnTo>
                    <a:pt x="8283831" y="8283832"/>
                  </a:lnTo>
                  <a:lnTo>
                    <a:pt x="0" y="828383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19999"/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22" name="Freeform 22">
            <a:extLst>
              <a:ext uri="{FF2B5EF4-FFF2-40B4-BE49-F238E27FC236}">
                <a16:creationId xmlns:a16="http://schemas.microsoft.com/office/drawing/2014/main" id="{500DD2A6-7703-4F64-63C0-B032D769065B}"/>
              </a:ext>
            </a:extLst>
          </p:cNvPr>
          <p:cNvSpPr/>
          <p:nvPr/>
        </p:nvSpPr>
        <p:spPr>
          <a:xfrm rot="223889">
            <a:off x="-2076110" y="6240430"/>
            <a:ext cx="4437529" cy="4114800"/>
          </a:xfrm>
          <a:custGeom>
            <a:avLst/>
            <a:gdLst/>
            <a:ahLst/>
            <a:cxnLst/>
            <a:rect l="l" t="t" r="r" b="b"/>
            <a:pathLst>
              <a:path w="4437529" h="4114800">
                <a:moveTo>
                  <a:pt x="0" y="0"/>
                </a:moveTo>
                <a:lnTo>
                  <a:pt x="4437530" y="0"/>
                </a:lnTo>
                <a:lnTo>
                  <a:pt x="4437530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23" name="Freeform 23">
            <a:extLst>
              <a:ext uri="{FF2B5EF4-FFF2-40B4-BE49-F238E27FC236}">
                <a16:creationId xmlns:a16="http://schemas.microsoft.com/office/drawing/2014/main" id="{D490DDBF-7CD4-7528-4501-2D1F56099344}"/>
              </a:ext>
            </a:extLst>
          </p:cNvPr>
          <p:cNvSpPr/>
          <p:nvPr/>
        </p:nvSpPr>
        <p:spPr>
          <a:xfrm rot="223889">
            <a:off x="16207347" y="7639777"/>
            <a:ext cx="4437529" cy="4114800"/>
          </a:xfrm>
          <a:custGeom>
            <a:avLst/>
            <a:gdLst/>
            <a:ahLst/>
            <a:cxnLst/>
            <a:rect l="l" t="t" r="r" b="b"/>
            <a:pathLst>
              <a:path w="4437529" h="4114800">
                <a:moveTo>
                  <a:pt x="0" y="0"/>
                </a:moveTo>
                <a:lnTo>
                  <a:pt x="4437530" y="0"/>
                </a:lnTo>
                <a:lnTo>
                  <a:pt x="4437530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27" name="Group 12">
            <a:extLst>
              <a:ext uri="{FF2B5EF4-FFF2-40B4-BE49-F238E27FC236}">
                <a16:creationId xmlns:a16="http://schemas.microsoft.com/office/drawing/2014/main" id="{8CDCE20E-F2CF-BA79-1792-B3102D17787A}"/>
              </a:ext>
            </a:extLst>
          </p:cNvPr>
          <p:cNvGrpSpPr/>
          <p:nvPr/>
        </p:nvGrpSpPr>
        <p:grpSpPr>
          <a:xfrm>
            <a:off x="-110898" y="114300"/>
            <a:ext cx="5611319" cy="873992"/>
            <a:chOff x="-122279" y="0"/>
            <a:chExt cx="2308774" cy="1092441"/>
          </a:xfrm>
        </p:grpSpPr>
        <p:sp>
          <p:nvSpPr>
            <p:cNvPr id="28" name="Freeform 13">
              <a:extLst>
                <a:ext uri="{FF2B5EF4-FFF2-40B4-BE49-F238E27FC236}">
                  <a16:creationId xmlns:a16="http://schemas.microsoft.com/office/drawing/2014/main" id="{9D9F9FD7-5441-5E5D-6D9B-4D2927F05C40}"/>
                </a:ext>
              </a:extLst>
            </p:cNvPr>
            <p:cNvSpPr/>
            <p:nvPr/>
          </p:nvSpPr>
          <p:spPr>
            <a:xfrm>
              <a:off x="0" y="0"/>
              <a:ext cx="2186495" cy="1092441"/>
            </a:xfrm>
            <a:custGeom>
              <a:avLst/>
              <a:gdLst/>
              <a:ahLst/>
              <a:cxnLst/>
              <a:rect l="l" t="t" r="r" b="b"/>
              <a:pathLst>
                <a:path w="2186495" h="646130">
                  <a:moveTo>
                    <a:pt x="12689" y="0"/>
                  </a:moveTo>
                  <a:lnTo>
                    <a:pt x="2173806" y="0"/>
                  </a:lnTo>
                  <a:cubicBezTo>
                    <a:pt x="2177171" y="0"/>
                    <a:pt x="2180399" y="1337"/>
                    <a:pt x="2182779" y="3717"/>
                  </a:cubicBezTo>
                  <a:cubicBezTo>
                    <a:pt x="2185158" y="6096"/>
                    <a:pt x="2186495" y="9324"/>
                    <a:pt x="2186495" y="12689"/>
                  </a:cubicBezTo>
                  <a:lnTo>
                    <a:pt x="2186495" y="633441"/>
                  </a:lnTo>
                  <a:cubicBezTo>
                    <a:pt x="2186495" y="640449"/>
                    <a:pt x="2180814" y="646130"/>
                    <a:pt x="2173806" y="646130"/>
                  </a:cubicBezTo>
                  <a:lnTo>
                    <a:pt x="12689" y="646130"/>
                  </a:lnTo>
                  <a:cubicBezTo>
                    <a:pt x="9324" y="646130"/>
                    <a:pt x="6096" y="644793"/>
                    <a:pt x="3717" y="642414"/>
                  </a:cubicBezTo>
                  <a:cubicBezTo>
                    <a:pt x="1337" y="640034"/>
                    <a:pt x="0" y="636806"/>
                    <a:pt x="0" y="633441"/>
                  </a:cubicBezTo>
                  <a:lnTo>
                    <a:pt x="0" y="12689"/>
                  </a:lnTo>
                  <a:cubicBezTo>
                    <a:pt x="0" y="9324"/>
                    <a:pt x="1337" y="6096"/>
                    <a:pt x="3717" y="3717"/>
                  </a:cubicBezTo>
                  <a:cubicBezTo>
                    <a:pt x="6096" y="1337"/>
                    <a:pt x="9324" y="0"/>
                    <a:pt x="12689" y="0"/>
                  </a:cubicBezTo>
                  <a:close/>
                </a:path>
              </a:pathLst>
            </a:custGeom>
            <a:solidFill>
              <a:srgbClr val="FCFEF7"/>
            </a:solidFill>
            <a:ln w="38100" cap="sq">
              <a:solidFill>
                <a:srgbClr val="000000"/>
              </a:solidFill>
              <a:prstDash val="solid"/>
              <a:miter/>
            </a:ln>
          </p:spPr>
          <p:txBody>
            <a:bodyPr/>
            <a:lstStyle/>
            <a:p>
              <a:endParaRPr lang="en-US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29" name="TextBox 14">
              <a:extLst>
                <a:ext uri="{FF2B5EF4-FFF2-40B4-BE49-F238E27FC236}">
                  <a16:creationId xmlns:a16="http://schemas.microsoft.com/office/drawing/2014/main" id="{AC3D01D7-3D6A-88A6-9C9E-98D7F7203BEE}"/>
                </a:ext>
              </a:extLst>
            </p:cNvPr>
            <p:cNvSpPr txBox="1"/>
            <p:nvPr/>
          </p:nvSpPr>
          <p:spPr>
            <a:xfrm>
              <a:off x="-122279" y="40504"/>
              <a:ext cx="2064707" cy="80334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lvl="0" algn="ctr">
                <a:lnSpc>
                  <a:spcPts val="8315"/>
                </a:lnSpc>
              </a:pPr>
              <a:r>
                <a:rPr lang="en-US" sz="5400" b="1">
                  <a:solidFill>
                    <a:srgbClr val="000000"/>
                  </a:solidFill>
                  <a:latin typeface="Times New Roman" panose="02020603050405020304" pitchFamily="18" charset="0"/>
                  <a:ea typeface="Asap Bold"/>
                  <a:cs typeface="Times New Roman" panose="02020603050405020304" pitchFamily="18" charset="0"/>
                  <a:sym typeface="Asap Bold"/>
                </a:rPr>
                <a:t>1. </a:t>
              </a:r>
              <a:r>
                <a:rPr lang="en-US" sz="5400" b="1" err="1">
                  <a:solidFill>
                    <a:srgbClr val="000000"/>
                  </a:solidFill>
                  <a:latin typeface="Times New Roman" panose="02020603050405020304" pitchFamily="18" charset="0"/>
                  <a:ea typeface="Asap Bold"/>
                  <a:cs typeface="Times New Roman" panose="02020603050405020304" pitchFamily="18" charset="0"/>
                  <a:sym typeface="Asap Bold"/>
                </a:rPr>
                <a:t>Hoạt</a:t>
              </a:r>
              <a:r>
                <a:rPr lang="en-US" sz="5400" b="1">
                  <a:solidFill>
                    <a:srgbClr val="000000"/>
                  </a:solidFill>
                  <a:latin typeface="Times New Roman" panose="02020603050405020304" pitchFamily="18" charset="0"/>
                  <a:ea typeface="Asap Bold"/>
                  <a:cs typeface="Times New Roman" panose="02020603050405020304" pitchFamily="18" charset="0"/>
                  <a:sym typeface="Asap Bold"/>
                </a:rPr>
                <a:t> </a:t>
              </a:r>
              <a:r>
                <a:rPr lang="en-US" sz="5400" b="1" err="1">
                  <a:solidFill>
                    <a:srgbClr val="000000"/>
                  </a:solidFill>
                  <a:latin typeface="Times New Roman" panose="02020603050405020304" pitchFamily="18" charset="0"/>
                  <a:ea typeface="Asap Bold"/>
                  <a:cs typeface="Times New Roman" panose="02020603050405020304" pitchFamily="18" charset="0"/>
                  <a:sym typeface="Asap Bold"/>
                </a:rPr>
                <a:t>động</a:t>
              </a:r>
              <a:r>
                <a:rPr lang="en-US" sz="5400" b="1">
                  <a:solidFill>
                    <a:srgbClr val="000000"/>
                  </a:solidFill>
                  <a:latin typeface="Times New Roman" panose="02020603050405020304" pitchFamily="18" charset="0"/>
                  <a:ea typeface="Asap Bold"/>
                  <a:cs typeface="Times New Roman" panose="02020603050405020304" pitchFamily="18" charset="0"/>
                  <a:sym typeface="Asap Bold"/>
                </a:rPr>
                <a:t> 2</a:t>
              </a:r>
            </a:p>
          </p:txBody>
        </p:sp>
      </p:grpSp>
      <p:sp>
        <p:nvSpPr>
          <p:cNvPr id="32" name="TextBox 20">
            <a:extLst>
              <a:ext uri="{FF2B5EF4-FFF2-40B4-BE49-F238E27FC236}">
                <a16:creationId xmlns:a16="http://schemas.microsoft.com/office/drawing/2014/main" id="{70EA0A05-2929-59AA-F0A1-F27360AD2F46}"/>
              </a:ext>
            </a:extLst>
          </p:cNvPr>
          <p:cNvSpPr txBox="1"/>
          <p:nvPr/>
        </p:nvSpPr>
        <p:spPr>
          <a:xfrm>
            <a:off x="186290" y="-1409700"/>
            <a:ext cx="10432727" cy="13106400"/>
          </a:xfrm>
          <a:prstGeom prst="rect">
            <a:avLst/>
          </a:prstGeom>
        </p:spPr>
        <p:txBody>
          <a:bodyPr lIns="50800" tIns="50800" rIns="50800" bIns="50800" rtlCol="0" anchor="ctr"/>
          <a:lstStyle/>
          <a:p>
            <a:pPr algn="ctr">
              <a:lnSpc>
                <a:spcPts val="4160"/>
              </a:lnSpc>
              <a:spcBef>
                <a:spcPct val="0"/>
              </a:spcBef>
            </a:pPr>
            <a:endParaRPr lang="en-US" sz="3200" u="none">
              <a:solidFill>
                <a:srgbClr val="000000"/>
              </a:solidFill>
              <a:latin typeface="Times New Roman" panose="02020603050405020304" pitchFamily="18" charset="0"/>
              <a:ea typeface="Asap"/>
              <a:cs typeface="Times New Roman" panose="02020603050405020304" pitchFamily="18" charset="0"/>
              <a:sym typeface="Asap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31C650F2-BFD8-AAC0-2FAB-907C988DDC33}"/>
              </a:ext>
            </a:extLst>
          </p:cNvPr>
          <p:cNvSpPr txBox="1"/>
          <p:nvPr/>
        </p:nvSpPr>
        <p:spPr>
          <a:xfrm>
            <a:off x="1447800" y="1324178"/>
            <a:ext cx="14835261" cy="36625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5400" b="1" err="1">
                <a:solidFill>
                  <a:srgbClr val="0A0A0A"/>
                </a:solidFill>
                <a:latin typeface="Google Sans"/>
              </a:rPr>
              <a:t>Bước</a:t>
            </a:r>
            <a:r>
              <a:rPr lang="en-US" sz="5400" b="1">
                <a:solidFill>
                  <a:srgbClr val="0A0A0A"/>
                </a:solidFill>
                <a:latin typeface="Google Sans"/>
              </a:rPr>
              <a:t> 4: </a:t>
            </a:r>
            <a:r>
              <a:rPr lang="vi-VN" sz="4000" b="1"/>
              <a:t>Quan sát:</a:t>
            </a:r>
            <a:r>
              <a:rPr lang="vi-VN" sz="4000"/>
              <a:t> Yêu cầu trẻ quan sát và mô tả hiện tượng xảy ra (chanh sẽ sủi bọt mạnh mẽ và có màu sắc đẹp mắt). </a:t>
            </a:r>
            <a:endParaRPr lang="vi-VN"/>
          </a:p>
          <a:p>
            <a:endParaRPr lang="en-US" sz="13800"/>
          </a:p>
        </p:txBody>
      </p:sp>
      <p:pic>
        <p:nvPicPr>
          <p:cNvPr id="8194" name="Picture 2" descr="Không có mô tả ảnh.">
            <a:extLst>
              <a:ext uri="{FF2B5EF4-FFF2-40B4-BE49-F238E27FC236}">
                <a16:creationId xmlns:a16="http://schemas.microsoft.com/office/drawing/2014/main" id="{357B0071-C475-AADD-3078-751DF0EDF7F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737"/>
          <a:stretch>
            <a:fillRect/>
          </a:stretch>
        </p:blipFill>
        <p:spPr bwMode="auto">
          <a:xfrm>
            <a:off x="2971800" y="3523289"/>
            <a:ext cx="12192000" cy="65541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5756001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EF1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-138112" y="-389130"/>
            <a:ext cx="18564224" cy="12387648"/>
            <a:chOff x="0" y="0"/>
            <a:chExt cx="24752298" cy="16516864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8283832" cy="8283832"/>
            </a:xfrm>
            <a:custGeom>
              <a:avLst/>
              <a:gdLst/>
              <a:ahLst/>
              <a:cxnLst/>
              <a:rect l="l" t="t" r="r" b="b"/>
              <a:pathLst>
                <a:path w="8283832" h="8283832">
                  <a:moveTo>
                    <a:pt x="0" y="0"/>
                  </a:moveTo>
                  <a:lnTo>
                    <a:pt x="8283832" y="0"/>
                  </a:lnTo>
                  <a:lnTo>
                    <a:pt x="8283832" y="8283832"/>
                  </a:lnTo>
                  <a:lnTo>
                    <a:pt x="0" y="828383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60000"/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US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4" name="Freeform 4"/>
            <p:cNvSpPr/>
            <p:nvPr/>
          </p:nvSpPr>
          <p:spPr>
            <a:xfrm>
              <a:off x="8233943" y="0"/>
              <a:ext cx="8283832" cy="8283832"/>
            </a:xfrm>
            <a:custGeom>
              <a:avLst/>
              <a:gdLst/>
              <a:ahLst/>
              <a:cxnLst/>
              <a:rect l="l" t="t" r="r" b="b"/>
              <a:pathLst>
                <a:path w="8283832" h="8283832">
                  <a:moveTo>
                    <a:pt x="0" y="0"/>
                  </a:moveTo>
                  <a:lnTo>
                    <a:pt x="8283832" y="0"/>
                  </a:lnTo>
                  <a:lnTo>
                    <a:pt x="8283832" y="8283832"/>
                  </a:lnTo>
                  <a:lnTo>
                    <a:pt x="0" y="828383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60000"/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US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5" name="Freeform 5"/>
            <p:cNvSpPr/>
            <p:nvPr/>
          </p:nvSpPr>
          <p:spPr>
            <a:xfrm>
              <a:off x="16468467" y="0"/>
              <a:ext cx="8283832" cy="8283832"/>
            </a:xfrm>
            <a:custGeom>
              <a:avLst/>
              <a:gdLst/>
              <a:ahLst/>
              <a:cxnLst/>
              <a:rect l="l" t="t" r="r" b="b"/>
              <a:pathLst>
                <a:path w="8283832" h="8283832">
                  <a:moveTo>
                    <a:pt x="0" y="0"/>
                  </a:moveTo>
                  <a:lnTo>
                    <a:pt x="8283831" y="0"/>
                  </a:lnTo>
                  <a:lnTo>
                    <a:pt x="8283831" y="8283832"/>
                  </a:lnTo>
                  <a:lnTo>
                    <a:pt x="0" y="828383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60000"/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US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6" name="Freeform 6"/>
            <p:cNvSpPr/>
            <p:nvPr/>
          </p:nvSpPr>
          <p:spPr>
            <a:xfrm>
              <a:off x="0" y="8233032"/>
              <a:ext cx="8283832" cy="8283832"/>
            </a:xfrm>
            <a:custGeom>
              <a:avLst/>
              <a:gdLst/>
              <a:ahLst/>
              <a:cxnLst/>
              <a:rect l="l" t="t" r="r" b="b"/>
              <a:pathLst>
                <a:path w="8283832" h="8283832">
                  <a:moveTo>
                    <a:pt x="0" y="0"/>
                  </a:moveTo>
                  <a:lnTo>
                    <a:pt x="8283832" y="0"/>
                  </a:lnTo>
                  <a:lnTo>
                    <a:pt x="8283832" y="8283832"/>
                  </a:lnTo>
                  <a:lnTo>
                    <a:pt x="0" y="828383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60000"/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US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7" name="Freeform 7"/>
            <p:cNvSpPr/>
            <p:nvPr/>
          </p:nvSpPr>
          <p:spPr>
            <a:xfrm>
              <a:off x="8233943" y="8233032"/>
              <a:ext cx="8283832" cy="8283832"/>
            </a:xfrm>
            <a:custGeom>
              <a:avLst/>
              <a:gdLst/>
              <a:ahLst/>
              <a:cxnLst/>
              <a:rect l="l" t="t" r="r" b="b"/>
              <a:pathLst>
                <a:path w="8283832" h="8283832">
                  <a:moveTo>
                    <a:pt x="0" y="0"/>
                  </a:moveTo>
                  <a:lnTo>
                    <a:pt x="8283832" y="0"/>
                  </a:lnTo>
                  <a:lnTo>
                    <a:pt x="8283832" y="8283832"/>
                  </a:lnTo>
                  <a:lnTo>
                    <a:pt x="0" y="828383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60000"/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US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8" name="Freeform 8"/>
            <p:cNvSpPr/>
            <p:nvPr/>
          </p:nvSpPr>
          <p:spPr>
            <a:xfrm>
              <a:off x="16468467" y="8233032"/>
              <a:ext cx="8283832" cy="8283832"/>
            </a:xfrm>
            <a:custGeom>
              <a:avLst/>
              <a:gdLst/>
              <a:ahLst/>
              <a:cxnLst/>
              <a:rect l="l" t="t" r="r" b="b"/>
              <a:pathLst>
                <a:path w="8283832" h="8283832">
                  <a:moveTo>
                    <a:pt x="0" y="0"/>
                  </a:moveTo>
                  <a:lnTo>
                    <a:pt x="8283831" y="0"/>
                  </a:lnTo>
                  <a:lnTo>
                    <a:pt x="8283831" y="8283832"/>
                  </a:lnTo>
                  <a:lnTo>
                    <a:pt x="0" y="828383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60000"/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US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538882" y="112782"/>
            <a:ext cx="7964430" cy="2000829"/>
            <a:chOff x="-25919" y="-76200"/>
            <a:chExt cx="637627" cy="235848"/>
          </a:xfrm>
        </p:grpSpPr>
        <p:sp>
          <p:nvSpPr>
            <p:cNvPr id="13" name="Freeform 13"/>
            <p:cNvSpPr/>
            <p:nvPr/>
          </p:nvSpPr>
          <p:spPr>
            <a:xfrm>
              <a:off x="-25919" y="-47569"/>
              <a:ext cx="611708" cy="159648"/>
            </a:xfrm>
            <a:custGeom>
              <a:avLst/>
              <a:gdLst/>
              <a:ahLst/>
              <a:cxnLst/>
              <a:rect l="l" t="t" r="r" b="b"/>
              <a:pathLst>
                <a:path w="611708" h="159648">
                  <a:moveTo>
                    <a:pt x="45357" y="0"/>
                  </a:moveTo>
                  <a:lnTo>
                    <a:pt x="566351" y="0"/>
                  </a:lnTo>
                  <a:cubicBezTo>
                    <a:pt x="578380" y="0"/>
                    <a:pt x="589917" y="4779"/>
                    <a:pt x="598423" y="13285"/>
                  </a:cubicBezTo>
                  <a:cubicBezTo>
                    <a:pt x="606929" y="21791"/>
                    <a:pt x="611708" y="33328"/>
                    <a:pt x="611708" y="45357"/>
                  </a:cubicBezTo>
                  <a:lnTo>
                    <a:pt x="611708" y="114291"/>
                  </a:lnTo>
                  <a:cubicBezTo>
                    <a:pt x="611708" y="126320"/>
                    <a:pt x="606929" y="137857"/>
                    <a:pt x="598423" y="146363"/>
                  </a:cubicBezTo>
                  <a:cubicBezTo>
                    <a:pt x="589917" y="154869"/>
                    <a:pt x="578380" y="159648"/>
                    <a:pt x="566351" y="159648"/>
                  </a:cubicBezTo>
                  <a:lnTo>
                    <a:pt x="45357" y="159648"/>
                  </a:lnTo>
                  <a:cubicBezTo>
                    <a:pt x="33328" y="159648"/>
                    <a:pt x="21791" y="154869"/>
                    <a:pt x="13285" y="146363"/>
                  </a:cubicBezTo>
                  <a:cubicBezTo>
                    <a:pt x="4779" y="137857"/>
                    <a:pt x="0" y="126320"/>
                    <a:pt x="0" y="114291"/>
                  </a:cubicBezTo>
                  <a:lnTo>
                    <a:pt x="0" y="45357"/>
                  </a:lnTo>
                  <a:cubicBezTo>
                    <a:pt x="0" y="33328"/>
                    <a:pt x="4779" y="21791"/>
                    <a:pt x="13285" y="13285"/>
                  </a:cubicBezTo>
                  <a:cubicBezTo>
                    <a:pt x="21791" y="4779"/>
                    <a:pt x="33328" y="0"/>
                    <a:pt x="45357" y="0"/>
                  </a:cubicBezTo>
                  <a:close/>
                </a:path>
              </a:pathLst>
            </a:custGeom>
            <a:solidFill>
              <a:srgbClr val="FCFEF7"/>
            </a:solidFill>
            <a:ln w="38100" cap="sq">
              <a:solidFill>
                <a:srgbClr val="000000"/>
              </a:solidFill>
              <a:prstDash val="solid"/>
              <a:miter/>
            </a:ln>
          </p:spPr>
          <p:txBody>
            <a:bodyPr/>
            <a:lstStyle/>
            <a:p>
              <a:endParaRPr lang="en-US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4" name="TextBox 14"/>
            <p:cNvSpPr txBox="1"/>
            <p:nvPr/>
          </p:nvSpPr>
          <p:spPr>
            <a:xfrm>
              <a:off x="0" y="-76200"/>
              <a:ext cx="611708" cy="23584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4480"/>
                </a:lnSpc>
                <a:spcBef>
                  <a:spcPct val="0"/>
                </a:spcBef>
              </a:pPr>
              <a:r>
                <a:rPr lang="en-US" sz="5400" b="1" err="1">
                  <a:solidFill>
                    <a:srgbClr val="101010"/>
                  </a:solidFill>
                  <a:latin typeface="Times New Roman" panose="02020603050405020304" pitchFamily="18" charset="0"/>
                  <a:ea typeface="Asap Bold"/>
                  <a:cs typeface="Times New Roman" panose="02020603050405020304" pitchFamily="18" charset="0"/>
                  <a:sym typeface="Asap Bold"/>
                </a:rPr>
                <a:t>Giải</a:t>
              </a:r>
              <a:r>
                <a:rPr lang="en-US" sz="5400" b="1">
                  <a:solidFill>
                    <a:srgbClr val="101010"/>
                  </a:solidFill>
                  <a:latin typeface="Times New Roman" panose="02020603050405020304" pitchFamily="18" charset="0"/>
                  <a:ea typeface="Asap Bold"/>
                  <a:cs typeface="Times New Roman" panose="02020603050405020304" pitchFamily="18" charset="0"/>
                  <a:sym typeface="Asap Bold"/>
                </a:rPr>
                <a:t> </a:t>
              </a:r>
              <a:r>
                <a:rPr lang="en-US" sz="5400" b="1" err="1">
                  <a:solidFill>
                    <a:srgbClr val="101010"/>
                  </a:solidFill>
                  <a:latin typeface="Times New Roman" panose="02020603050405020304" pitchFamily="18" charset="0"/>
                  <a:ea typeface="Asap Bold"/>
                  <a:cs typeface="Times New Roman" panose="02020603050405020304" pitchFamily="18" charset="0"/>
                  <a:sym typeface="Asap Bold"/>
                </a:rPr>
                <a:t>thích</a:t>
              </a:r>
              <a:r>
                <a:rPr lang="en-US" sz="5400" b="1">
                  <a:solidFill>
                    <a:srgbClr val="101010"/>
                  </a:solidFill>
                  <a:latin typeface="Times New Roman" panose="02020603050405020304" pitchFamily="18" charset="0"/>
                  <a:ea typeface="Asap Bold"/>
                  <a:cs typeface="Times New Roman" panose="02020603050405020304" pitchFamily="18" charset="0"/>
                  <a:sym typeface="Asap Bold"/>
                </a:rPr>
                <a:t> </a:t>
              </a:r>
              <a:r>
                <a:rPr lang="en-US" sz="5400" b="1" err="1">
                  <a:solidFill>
                    <a:srgbClr val="101010"/>
                  </a:solidFill>
                  <a:latin typeface="Times New Roman" panose="02020603050405020304" pitchFamily="18" charset="0"/>
                  <a:ea typeface="Asap Bold"/>
                  <a:cs typeface="Times New Roman" panose="02020603050405020304" pitchFamily="18" charset="0"/>
                  <a:sym typeface="Asap Bold"/>
                </a:rPr>
                <a:t>hiện</a:t>
              </a:r>
              <a:r>
                <a:rPr lang="en-US" sz="5400" b="1">
                  <a:solidFill>
                    <a:srgbClr val="101010"/>
                  </a:solidFill>
                  <a:latin typeface="Times New Roman" panose="02020603050405020304" pitchFamily="18" charset="0"/>
                  <a:ea typeface="Asap Bold"/>
                  <a:cs typeface="Times New Roman" panose="02020603050405020304" pitchFamily="18" charset="0"/>
                  <a:sym typeface="Asap Bold"/>
                </a:rPr>
                <a:t> </a:t>
              </a:r>
              <a:r>
                <a:rPr lang="en-US" sz="5400" b="1" err="1">
                  <a:solidFill>
                    <a:srgbClr val="101010"/>
                  </a:solidFill>
                  <a:latin typeface="Times New Roman" panose="02020603050405020304" pitchFamily="18" charset="0"/>
                  <a:ea typeface="Asap Bold"/>
                  <a:cs typeface="Times New Roman" panose="02020603050405020304" pitchFamily="18" charset="0"/>
                  <a:sym typeface="Asap Bold"/>
                </a:rPr>
                <a:t>tượng</a:t>
              </a:r>
              <a:endParaRPr lang="en-US" sz="5400" b="1">
                <a:solidFill>
                  <a:srgbClr val="101010"/>
                </a:solidFill>
                <a:latin typeface="Times New Roman" panose="02020603050405020304" pitchFamily="18" charset="0"/>
                <a:ea typeface="Asap Bold"/>
                <a:cs typeface="Times New Roman" panose="02020603050405020304" pitchFamily="18" charset="0"/>
                <a:sym typeface="Asap Bold"/>
              </a:endParaRPr>
            </a:p>
          </p:txBody>
        </p:sp>
      </p:grpSp>
      <p:grpSp>
        <p:nvGrpSpPr>
          <p:cNvPr id="15" name="Group 15"/>
          <p:cNvGrpSpPr/>
          <p:nvPr/>
        </p:nvGrpSpPr>
        <p:grpSpPr>
          <a:xfrm>
            <a:off x="2350842" y="2454862"/>
            <a:ext cx="14394814" cy="4898507"/>
            <a:chOff x="-317749" y="-47625"/>
            <a:chExt cx="2148775" cy="427122"/>
          </a:xfrm>
        </p:grpSpPr>
        <p:sp>
          <p:nvSpPr>
            <p:cNvPr id="16" name="Freeform 16"/>
            <p:cNvSpPr/>
            <p:nvPr/>
          </p:nvSpPr>
          <p:spPr>
            <a:xfrm>
              <a:off x="-317749" y="-17872"/>
              <a:ext cx="1831026" cy="379497"/>
            </a:xfrm>
            <a:custGeom>
              <a:avLst/>
              <a:gdLst/>
              <a:ahLst/>
              <a:cxnLst/>
              <a:rect l="l" t="t" r="r" b="b"/>
              <a:pathLst>
                <a:path w="1831026" h="379497">
                  <a:moveTo>
                    <a:pt x="15153" y="0"/>
                  </a:moveTo>
                  <a:lnTo>
                    <a:pt x="1815873" y="0"/>
                  </a:lnTo>
                  <a:cubicBezTo>
                    <a:pt x="1819892" y="0"/>
                    <a:pt x="1823747" y="1596"/>
                    <a:pt x="1826588" y="4438"/>
                  </a:cubicBezTo>
                  <a:cubicBezTo>
                    <a:pt x="1829430" y="7280"/>
                    <a:pt x="1831026" y="11134"/>
                    <a:pt x="1831026" y="15153"/>
                  </a:cubicBezTo>
                  <a:lnTo>
                    <a:pt x="1831026" y="364345"/>
                  </a:lnTo>
                  <a:cubicBezTo>
                    <a:pt x="1831026" y="368363"/>
                    <a:pt x="1829430" y="372217"/>
                    <a:pt x="1826588" y="375059"/>
                  </a:cubicBezTo>
                  <a:cubicBezTo>
                    <a:pt x="1823747" y="377901"/>
                    <a:pt x="1819892" y="379497"/>
                    <a:pt x="1815873" y="379497"/>
                  </a:cubicBezTo>
                  <a:lnTo>
                    <a:pt x="15153" y="379497"/>
                  </a:lnTo>
                  <a:cubicBezTo>
                    <a:pt x="11134" y="379497"/>
                    <a:pt x="7280" y="377901"/>
                    <a:pt x="4438" y="375059"/>
                  </a:cubicBezTo>
                  <a:cubicBezTo>
                    <a:pt x="1596" y="372217"/>
                    <a:pt x="0" y="368363"/>
                    <a:pt x="0" y="364345"/>
                  </a:cubicBezTo>
                  <a:lnTo>
                    <a:pt x="0" y="15153"/>
                  </a:lnTo>
                  <a:cubicBezTo>
                    <a:pt x="0" y="11134"/>
                    <a:pt x="1596" y="7280"/>
                    <a:pt x="4438" y="4438"/>
                  </a:cubicBezTo>
                  <a:cubicBezTo>
                    <a:pt x="7280" y="1596"/>
                    <a:pt x="11134" y="0"/>
                    <a:pt x="15153" y="0"/>
                  </a:cubicBezTo>
                  <a:close/>
                </a:path>
              </a:pathLst>
            </a:custGeom>
            <a:solidFill>
              <a:srgbClr val="FCFEF7"/>
            </a:solidFill>
            <a:ln w="38100" cap="sq">
              <a:solidFill>
                <a:srgbClr val="000000"/>
              </a:solidFill>
              <a:prstDash val="solid"/>
              <a:miter/>
            </a:ln>
          </p:spPr>
          <p:txBody>
            <a:bodyPr/>
            <a:lstStyle/>
            <a:p>
              <a:pPr lvl="0" eaLnBrk="0" fontAlgn="base" hangingPunct="0">
                <a:spcBef>
                  <a:spcPct val="0"/>
                </a:spcBef>
                <a:spcAft>
                  <a:spcPct val="0"/>
                </a:spcAft>
                <a:buFontTx/>
                <a:buChar char="•"/>
              </a:pPr>
              <a:r>
                <a:rPr lang="en-US" altLang="en-US" sz="4400" err="1">
                  <a:latin typeface="Arial" panose="020B0604020202020204" pitchFamily="34" charset="0"/>
                </a:rPr>
                <a:t>Quả</a:t>
              </a:r>
              <a:r>
                <a:rPr lang="en-US" altLang="en-US" sz="4400">
                  <a:latin typeface="Arial" panose="020B0604020202020204" pitchFamily="34" charset="0"/>
                </a:rPr>
                <a:t> </a:t>
              </a:r>
              <a:r>
                <a:rPr lang="en-US" altLang="en-US" sz="4400" err="1">
                  <a:latin typeface="Arial" panose="020B0604020202020204" pitchFamily="34" charset="0"/>
                </a:rPr>
                <a:t>chanh</a:t>
              </a:r>
              <a:r>
                <a:rPr lang="en-US" altLang="en-US" sz="4400">
                  <a:latin typeface="Arial" panose="020B0604020202020204" pitchFamily="34" charset="0"/>
                </a:rPr>
                <a:t> </a:t>
              </a:r>
              <a:r>
                <a:rPr lang="en-US" altLang="en-US" sz="4400" err="1">
                  <a:latin typeface="Arial" panose="020B0604020202020204" pitchFamily="34" charset="0"/>
                </a:rPr>
                <a:t>chứa</a:t>
              </a:r>
              <a:r>
                <a:rPr lang="en-US" altLang="en-US" sz="4400">
                  <a:latin typeface="Arial" panose="020B0604020202020204" pitchFamily="34" charset="0"/>
                </a:rPr>
                <a:t> </a:t>
              </a:r>
              <a:r>
                <a:rPr lang="en-US" altLang="en-US" sz="4400" err="1">
                  <a:latin typeface="Arial" panose="020B0604020202020204" pitchFamily="34" charset="0"/>
                </a:rPr>
                <a:t>axit</a:t>
              </a:r>
              <a:r>
                <a:rPr lang="en-US" altLang="en-US" sz="4400">
                  <a:latin typeface="Arial" panose="020B0604020202020204" pitchFamily="34" charset="0"/>
                </a:rPr>
                <a:t> citric. Khi </a:t>
              </a:r>
              <a:r>
                <a:rPr lang="en-US" altLang="en-US" sz="4400" err="1">
                  <a:latin typeface="Arial" panose="020B0604020202020204" pitchFamily="34" charset="0"/>
                </a:rPr>
                <a:t>axit</a:t>
              </a:r>
              <a:r>
                <a:rPr lang="en-US" altLang="en-US" sz="4400">
                  <a:latin typeface="Arial" panose="020B0604020202020204" pitchFamily="34" charset="0"/>
                </a:rPr>
                <a:t> citric </a:t>
              </a:r>
              <a:r>
                <a:rPr lang="en-US" altLang="en-US" sz="4400" err="1">
                  <a:latin typeface="Arial" panose="020B0604020202020204" pitchFamily="34" charset="0"/>
                </a:rPr>
                <a:t>phản</a:t>
              </a:r>
              <a:r>
                <a:rPr lang="en-US" altLang="en-US" sz="4400">
                  <a:latin typeface="Arial" panose="020B0604020202020204" pitchFamily="34" charset="0"/>
                </a:rPr>
                <a:t> </a:t>
              </a:r>
              <a:r>
                <a:rPr lang="en-US" altLang="en-US" sz="4400" err="1">
                  <a:latin typeface="Arial" panose="020B0604020202020204" pitchFamily="34" charset="0"/>
                </a:rPr>
                <a:t>ứng</a:t>
              </a:r>
              <a:r>
                <a:rPr lang="en-US" altLang="en-US" sz="4400">
                  <a:latin typeface="Arial" panose="020B0604020202020204" pitchFamily="34" charset="0"/>
                </a:rPr>
                <a:t> </a:t>
              </a:r>
              <a:r>
                <a:rPr lang="en-US" altLang="en-US" sz="4400" err="1">
                  <a:latin typeface="Arial" panose="020B0604020202020204" pitchFamily="34" charset="0"/>
                </a:rPr>
                <a:t>với</a:t>
              </a:r>
              <a:r>
                <a:rPr lang="en-US" altLang="en-US" sz="4400">
                  <a:latin typeface="Arial" panose="020B0604020202020204" pitchFamily="34" charset="0"/>
                </a:rPr>
                <a:t> baking soda (</a:t>
              </a:r>
              <a:r>
                <a:rPr lang="en-US" altLang="en-US" sz="4400" err="1">
                  <a:latin typeface="Arial" panose="020B0604020202020204" pitchFamily="34" charset="0"/>
                </a:rPr>
                <a:t>natri</a:t>
              </a:r>
              <a:r>
                <a:rPr lang="en-US" altLang="en-US" sz="4400">
                  <a:latin typeface="Arial" panose="020B0604020202020204" pitchFamily="34" charset="0"/>
                </a:rPr>
                <a:t> </a:t>
              </a:r>
              <a:r>
                <a:rPr lang="en-US" altLang="en-US" sz="4400" err="1">
                  <a:latin typeface="Arial" panose="020B0604020202020204" pitchFamily="34" charset="0"/>
                </a:rPr>
                <a:t>bicacbonat</a:t>
              </a:r>
              <a:r>
                <a:rPr lang="en-US" altLang="en-US" sz="4400">
                  <a:latin typeface="Arial" panose="020B0604020202020204" pitchFamily="34" charset="0"/>
                </a:rPr>
                <a:t>), </a:t>
              </a:r>
              <a:r>
                <a:rPr lang="en-US" altLang="en-US" sz="4400" err="1">
                  <a:latin typeface="Arial" panose="020B0604020202020204" pitchFamily="34" charset="0"/>
                </a:rPr>
                <a:t>nó</a:t>
              </a:r>
              <a:r>
                <a:rPr lang="en-US" altLang="en-US" sz="4400">
                  <a:latin typeface="Arial" panose="020B0604020202020204" pitchFamily="34" charset="0"/>
                </a:rPr>
                <a:t> </a:t>
              </a:r>
              <a:r>
                <a:rPr lang="en-US" altLang="en-US" sz="4400" err="1">
                  <a:latin typeface="Arial" panose="020B0604020202020204" pitchFamily="34" charset="0"/>
                </a:rPr>
                <a:t>sẽ</a:t>
              </a:r>
              <a:r>
                <a:rPr lang="en-US" altLang="en-US" sz="4400">
                  <a:latin typeface="Arial" panose="020B0604020202020204" pitchFamily="34" charset="0"/>
                </a:rPr>
                <a:t> </a:t>
              </a:r>
              <a:r>
                <a:rPr lang="en-US" altLang="en-US" sz="4400" err="1">
                  <a:latin typeface="Arial" panose="020B0604020202020204" pitchFamily="34" charset="0"/>
                </a:rPr>
                <a:t>tạo</a:t>
              </a:r>
              <a:r>
                <a:rPr lang="en-US" altLang="en-US" sz="4400">
                  <a:latin typeface="Arial" panose="020B0604020202020204" pitchFamily="34" charset="0"/>
                </a:rPr>
                <a:t> </a:t>
              </a:r>
              <a:r>
                <a:rPr lang="en-US" altLang="en-US" sz="4400" err="1">
                  <a:latin typeface="Arial" panose="020B0604020202020204" pitchFamily="34" charset="0"/>
                </a:rPr>
                <a:t>ra</a:t>
              </a:r>
              <a:r>
                <a:rPr lang="en-US" altLang="en-US" sz="4400">
                  <a:latin typeface="Arial" panose="020B0604020202020204" pitchFamily="34" charset="0"/>
                </a:rPr>
                <a:t> </a:t>
              </a:r>
              <a:r>
                <a:rPr lang="en-US" altLang="en-US" sz="4400" err="1">
                  <a:latin typeface="Arial" panose="020B0604020202020204" pitchFamily="34" charset="0"/>
                </a:rPr>
                <a:t>khí</a:t>
              </a:r>
              <a:r>
                <a:rPr lang="en-US" altLang="en-US" sz="4400">
                  <a:latin typeface="Arial" panose="020B0604020202020204" pitchFamily="34" charset="0"/>
                </a:rPr>
                <a:t> carbon dioxide </a:t>
              </a:r>
            </a:p>
            <a:p>
              <a:pPr lvl="0" eaLnBrk="0" fontAlgn="base" hangingPunct="0">
                <a:spcBef>
                  <a:spcPct val="0"/>
                </a:spcBef>
                <a:spcAft>
                  <a:spcPct val="0"/>
                </a:spcAft>
                <a:buFontTx/>
                <a:buChar char="•"/>
              </a:pPr>
              <a:r>
                <a:rPr lang="en-US" altLang="en-US" sz="4400" err="1">
                  <a:latin typeface="Arial" panose="020B0604020202020204" pitchFamily="34" charset="0"/>
                </a:rPr>
                <a:t>Những</a:t>
              </a:r>
              <a:r>
                <a:rPr lang="en-US" altLang="en-US" sz="4400">
                  <a:latin typeface="Arial" panose="020B0604020202020204" pitchFamily="34" charset="0"/>
                </a:rPr>
                <a:t> </a:t>
              </a:r>
              <a:r>
                <a:rPr lang="en-US" altLang="en-US" sz="4400" err="1">
                  <a:latin typeface="Arial" panose="020B0604020202020204" pitchFamily="34" charset="0"/>
                </a:rPr>
                <a:t>bọt</a:t>
              </a:r>
              <a:r>
                <a:rPr lang="en-US" altLang="en-US" sz="4400">
                  <a:latin typeface="Arial" panose="020B0604020202020204" pitchFamily="34" charset="0"/>
                </a:rPr>
                <a:t> </a:t>
              </a:r>
              <a:r>
                <a:rPr lang="en-US" altLang="en-US" sz="4400" err="1">
                  <a:latin typeface="Arial" panose="020B0604020202020204" pitchFamily="34" charset="0"/>
                </a:rPr>
                <a:t>khí</a:t>
              </a:r>
              <a:r>
                <a:rPr lang="en-US" altLang="en-US" sz="4400">
                  <a:latin typeface="Arial" panose="020B0604020202020204" pitchFamily="34" charset="0"/>
                </a:rPr>
                <a:t> CO2 </a:t>
              </a:r>
              <a:r>
                <a:rPr lang="en-US" altLang="en-US" sz="4400" err="1">
                  <a:latin typeface="Arial" panose="020B0604020202020204" pitchFamily="34" charset="0"/>
                </a:rPr>
                <a:t>này</a:t>
              </a:r>
              <a:r>
                <a:rPr lang="en-US" altLang="en-US" sz="4400">
                  <a:latin typeface="Arial" panose="020B0604020202020204" pitchFamily="34" charset="0"/>
                </a:rPr>
                <a:t> </a:t>
              </a:r>
              <a:r>
                <a:rPr lang="en-US" altLang="en-US" sz="4400" err="1">
                  <a:latin typeface="Arial" panose="020B0604020202020204" pitchFamily="34" charset="0"/>
                </a:rPr>
                <a:t>chính</a:t>
              </a:r>
              <a:r>
                <a:rPr lang="en-US" altLang="en-US" sz="4400">
                  <a:latin typeface="Arial" panose="020B0604020202020204" pitchFamily="34" charset="0"/>
                </a:rPr>
                <a:t> </a:t>
              </a:r>
              <a:r>
                <a:rPr lang="en-US" altLang="en-US" sz="4400" err="1">
                  <a:latin typeface="Arial" panose="020B0604020202020204" pitchFamily="34" charset="0"/>
                </a:rPr>
                <a:t>là</a:t>
              </a:r>
              <a:r>
                <a:rPr lang="en-US" altLang="en-US" sz="4400">
                  <a:latin typeface="Arial" panose="020B0604020202020204" pitchFamily="34" charset="0"/>
                </a:rPr>
                <a:t> </a:t>
              </a:r>
              <a:r>
                <a:rPr lang="en-US" altLang="en-US" sz="4400" err="1">
                  <a:latin typeface="Arial" panose="020B0604020202020204" pitchFamily="34" charset="0"/>
                </a:rPr>
                <a:t>thứ</a:t>
              </a:r>
              <a:r>
                <a:rPr lang="en-US" altLang="en-US" sz="4400">
                  <a:latin typeface="Arial" panose="020B0604020202020204" pitchFamily="34" charset="0"/>
                </a:rPr>
                <a:t> </a:t>
              </a:r>
              <a:r>
                <a:rPr lang="en-US" altLang="en-US" sz="4400" err="1">
                  <a:latin typeface="Arial" panose="020B0604020202020204" pitchFamily="34" charset="0"/>
                </a:rPr>
                <a:t>tạo</a:t>
              </a:r>
              <a:r>
                <a:rPr lang="en-US" altLang="en-US" sz="4400">
                  <a:latin typeface="Arial" panose="020B0604020202020204" pitchFamily="34" charset="0"/>
                </a:rPr>
                <a:t> </a:t>
              </a:r>
              <a:r>
                <a:rPr lang="en-US" altLang="en-US" sz="4400" err="1">
                  <a:latin typeface="Arial" panose="020B0604020202020204" pitchFamily="34" charset="0"/>
                </a:rPr>
                <a:t>nên</a:t>
              </a:r>
              <a:r>
                <a:rPr lang="en-US" altLang="en-US" sz="4400">
                  <a:latin typeface="Arial" panose="020B0604020202020204" pitchFamily="34" charset="0"/>
                </a:rPr>
                <a:t> </a:t>
              </a:r>
              <a:r>
                <a:rPr lang="en-US" altLang="en-US" sz="4400" err="1">
                  <a:latin typeface="Arial" panose="020B0604020202020204" pitchFamily="34" charset="0"/>
                </a:rPr>
                <a:t>hiện</a:t>
              </a:r>
              <a:r>
                <a:rPr lang="en-US" altLang="en-US" sz="4400">
                  <a:latin typeface="Arial" panose="020B0604020202020204" pitchFamily="34" charset="0"/>
                </a:rPr>
                <a:t> </a:t>
              </a:r>
              <a:r>
                <a:rPr lang="en-US" altLang="en-US" sz="4400" err="1">
                  <a:latin typeface="Arial" panose="020B0604020202020204" pitchFamily="34" charset="0"/>
                </a:rPr>
                <a:t>tượng</a:t>
              </a:r>
              <a:r>
                <a:rPr lang="en-US" altLang="en-US" sz="4400">
                  <a:latin typeface="Arial" panose="020B0604020202020204" pitchFamily="34" charset="0"/>
                </a:rPr>
                <a:t> </a:t>
              </a:r>
              <a:r>
                <a:rPr lang="en-US" altLang="en-US" sz="4400" err="1">
                  <a:latin typeface="Arial" panose="020B0604020202020204" pitchFamily="34" charset="0"/>
                </a:rPr>
                <a:t>sủi</a:t>
              </a:r>
              <a:r>
                <a:rPr lang="en-US" altLang="en-US" sz="4400">
                  <a:latin typeface="Arial" panose="020B0604020202020204" pitchFamily="34" charset="0"/>
                </a:rPr>
                <a:t> </a:t>
              </a:r>
              <a:r>
                <a:rPr lang="en-US" altLang="en-US" sz="4400" err="1">
                  <a:latin typeface="Arial" panose="020B0604020202020204" pitchFamily="34" charset="0"/>
                </a:rPr>
                <a:t>bọt</a:t>
              </a:r>
              <a:r>
                <a:rPr lang="en-US" altLang="en-US" sz="4400">
                  <a:latin typeface="Arial" panose="020B0604020202020204" pitchFamily="34" charset="0"/>
                </a:rPr>
                <a:t> </a:t>
              </a:r>
              <a:r>
                <a:rPr lang="en-US" altLang="en-US" sz="4400" err="1">
                  <a:latin typeface="Arial" panose="020B0604020202020204" pitchFamily="34" charset="0"/>
                </a:rPr>
                <a:t>mà</a:t>
              </a:r>
              <a:r>
                <a:rPr lang="en-US" altLang="en-US" sz="4400">
                  <a:latin typeface="Arial" panose="020B0604020202020204" pitchFamily="34" charset="0"/>
                </a:rPr>
                <a:t> </a:t>
              </a:r>
              <a:r>
                <a:rPr lang="en-US" altLang="en-US" sz="4400" err="1">
                  <a:latin typeface="Arial" panose="020B0604020202020204" pitchFamily="34" charset="0"/>
                </a:rPr>
                <a:t>chúng</a:t>
              </a:r>
              <a:r>
                <a:rPr lang="en-US" altLang="en-US" sz="4400">
                  <a:latin typeface="Arial" panose="020B0604020202020204" pitchFamily="34" charset="0"/>
                </a:rPr>
                <a:t> ta </a:t>
              </a:r>
              <a:r>
                <a:rPr lang="en-US" altLang="en-US" sz="4400" err="1">
                  <a:latin typeface="Arial" panose="020B0604020202020204" pitchFamily="34" charset="0"/>
                </a:rPr>
                <a:t>quan</a:t>
              </a:r>
              <a:r>
                <a:rPr lang="en-US" altLang="en-US" sz="4400">
                  <a:latin typeface="Arial" panose="020B0604020202020204" pitchFamily="34" charset="0"/>
                </a:rPr>
                <a:t> </a:t>
              </a:r>
              <a:r>
                <a:rPr lang="en-US" altLang="en-US" sz="4400" err="1">
                  <a:latin typeface="Arial" panose="020B0604020202020204" pitchFamily="34" charset="0"/>
                </a:rPr>
                <a:t>sát</a:t>
              </a:r>
              <a:r>
                <a:rPr lang="en-US" altLang="en-US" sz="4400">
                  <a:latin typeface="Arial" panose="020B0604020202020204" pitchFamily="34" charset="0"/>
                </a:rPr>
                <a:t> </a:t>
              </a:r>
              <a:r>
                <a:rPr lang="en-US" altLang="en-US" sz="4400" err="1">
                  <a:latin typeface="Arial" panose="020B0604020202020204" pitchFamily="34" charset="0"/>
                </a:rPr>
                <a:t>được</a:t>
              </a:r>
              <a:r>
                <a:rPr lang="en-US" altLang="en-US" sz="4400">
                  <a:latin typeface="Arial" panose="020B0604020202020204" pitchFamily="34" charset="0"/>
                </a:rPr>
                <a:t>.  </a:t>
              </a:r>
            </a:p>
            <a:p>
              <a:endParaRPr lang="en-US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7" name="TextBox 17"/>
            <p:cNvSpPr txBox="1"/>
            <p:nvPr/>
          </p:nvSpPr>
          <p:spPr>
            <a:xfrm>
              <a:off x="0" y="-47625"/>
              <a:ext cx="1831026" cy="42712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4160"/>
                </a:lnSpc>
              </a:pPr>
              <a:endParaRPr lang="en-US" sz="3200">
                <a:solidFill>
                  <a:srgbClr val="000000"/>
                </a:solidFill>
                <a:latin typeface="Times New Roman" panose="02020603050405020304" pitchFamily="18" charset="0"/>
                <a:ea typeface="Asap"/>
                <a:cs typeface="Times New Roman" panose="02020603050405020304" pitchFamily="18" charset="0"/>
                <a:sym typeface="Asap"/>
              </a:endParaRPr>
            </a:p>
          </p:txBody>
        </p:sp>
      </p:grpSp>
      <p:sp>
        <p:nvSpPr>
          <p:cNvPr id="18" name="Freeform 18"/>
          <p:cNvSpPr/>
          <p:nvPr/>
        </p:nvSpPr>
        <p:spPr>
          <a:xfrm flipH="1">
            <a:off x="-2135496" y="6066637"/>
            <a:ext cx="5545268" cy="4976288"/>
          </a:xfrm>
          <a:custGeom>
            <a:avLst/>
            <a:gdLst/>
            <a:ahLst/>
            <a:cxnLst/>
            <a:rect l="l" t="t" r="r" b="b"/>
            <a:pathLst>
              <a:path w="7135963" h="5969601">
                <a:moveTo>
                  <a:pt x="7135962" y="0"/>
                </a:moveTo>
                <a:lnTo>
                  <a:pt x="0" y="0"/>
                </a:lnTo>
                <a:lnTo>
                  <a:pt x="0" y="5969601"/>
                </a:lnTo>
                <a:lnTo>
                  <a:pt x="7135962" y="5969601"/>
                </a:lnTo>
                <a:lnTo>
                  <a:pt x="7135962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r="-40275"/>
            </a:stretch>
          </a:blipFill>
        </p:spPr>
        <p:txBody>
          <a:bodyPr/>
          <a:lstStyle/>
          <a:p>
            <a:endParaRPr lang="en-US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9" name="Freeform 19"/>
          <p:cNvSpPr/>
          <p:nvPr/>
        </p:nvSpPr>
        <p:spPr>
          <a:xfrm rot="610792">
            <a:off x="15058640" y="965960"/>
            <a:ext cx="2497367" cy="5437497"/>
          </a:xfrm>
          <a:custGeom>
            <a:avLst/>
            <a:gdLst/>
            <a:ahLst/>
            <a:cxnLst/>
            <a:rect l="l" t="t" r="r" b="b"/>
            <a:pathLst>
              <a:path w="2497367" h="5437497">
                <a:moveTo>
                  <a:pt x="0" y="0"/>
                </a:moveTo>
                <a:lnTo>
                  <a:pt x="2497367" y="0"/>
                </a:lnTo>
                <a:lnTo>
                  <a:pt x="2497367" y="5437497"/>
                </a:lnTo>
                <a:lnTo>
                  <a:pt x="0" y="5437497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-358633" t="-25620"/>
            </a:stretch>
          </a:blipFill>
        </p:spPr>
        <p:txBody>
          <a:bodyPr/>
          <a:lstStyle/>
          <a:p>
            <a:endParaRPr lang="en-US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1" name="Freeform 21"/>
          <p:cNvSpPr/>
          <p:nvPr/>
        </p:nvSpPr>
        <p:spPr>
          <a:xfrm rot="-3102063">
            <a:off x="11098824" y="9246518"/>
            <a:ext cx="4437529" cy="4114800"/>
          </a:xfrm>
          <a:custGeom>
            <a:avLst/>
            <a:gdLst/>
            <a:ahLst/>
            <a:cxnLst/>
            <a:rect l="l" t="t" r="r" b="b"/>
            <a:pathLst>
              <a:path w="4437529" h="4114800">
                <a:moveTo>
                  <a:pt x="0" y="0"/>
                </a:moveTo>
                <a:lnTo>
                  <a:pt x="4437530" y="0"/>
                </a:lnTo>
                <a:lnTo>
                  <a:pt x="4437530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2" name="Freeform 22"/>
          <p:cNvSpPr/>
          <p:nvPr/>
        </p:nvSpPr>
        <p:spPr>
          <a:xfrm rot="-3219191">
            <a:off x="1191008" y="8772000"/>
            <a:ext cx="4437529" cy="4114800"/>
          </a:xfrm>
          <a:custGeom>
            <a:avLst/>
            <a:gdLst/>
            <a:ahLst/>
            <a:cxnLst/>
            <a:rect l="l" t="t" r="r" b="b"/>
            <a:pathLst>
              <a:path w="4437529" h="4114800">
                <a:moveTo>
                  <a:pt x="0" y="0"/>
                </a:moveTo>
                <a:lnTo>
                  <a:pt x="4437529" y="0"/>
                </a:lnTo>
                <a:lnTo>
                  <a:pt x="4437529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4" name="Freeform 24"/>
          <p:cNvSpPr/>
          <p:nvPr/>
        </p:nvSpPr>
        <p:spPr>
          <a:xfrm>
            <a:off x="15424575" y="6350165"/>
            <a:ext cx="4285349" cy="3178950"/>
          </a:xfrm>
          <a:custGeom>
            <a:avLst/>
            <a:gdLst/>
            <a:ahLst/>
            <a:cxnLst/>
            <a:rect l="l" t="t" r="r" b="b"/>
            <a:pathLst>
              <a:path w="4285349" h="3178950">
                <a:moveTo>
                  <a:pt x="0" y="0"/>
                </a:moveTo>
                <a:lnTo>
                  <a:pt x="4285349" y="0"/>
                </a:lnTo>
                <a:lnTo>
                  <a:pt x="4285349" y="3178950"/>
                </a:lnTo>
                <a:lnTo>
                  <a:pt x="0" y="3178950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6" name="Rectangle 4">
            <a:extLst>
              <a:ext uri="{FF2B5EF4-FFF2-40B4-BE49-F238E27FC236}">
                <a16:creationId xmlns:a16="http://schemas.microsoft.com/office/drawing/2014/main" id="{04BAE375-3253-102B-5373-B3A7C3A1AEFC}"/>
              </a:ext>
            </a:extLst>
          </p:cNvPr>
          <p:cNvSpPr>
            <a:spLocks noChangeArrowheads="1"/>
          </p:cNvSpPr>
          <p:nvPr/>
        </p:nvSpPr>
        <p:spPr bwMode="auto">
          <a:xfrm>
            <a:off x="2743199" y="4043692"/>
            <a:ext cx="309700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kumimoji="0" lang="en-US" altLang="en-US" sz="2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pic>
        <p:nvPicPr>
          <p:cNvPr id="9221" name="Picture 5">
            <a:extLst>
              <a:ext uri="{FF2B5EF4-FFF2-40B4-BE49-F238E27FC236}">
                <a16:creationId xmlns:a16="http://schemas.microsoft.com/office/drawing/2014/main" id="{DA9E8086-F0A5-F685-BF11-4FE61A85560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7000" y="-1096963"/>
            <a:ext cx="9525" cy="95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222" name="Picture 6">
            <a:extLst>
              <a:ext uri="{FF2B5EF4-FFF2-40B4-BE49-F238E27FC236}">
                <a16:creationId xmlns:a16="http://schemas.microsoft.com/office/drawing/2014/main" id="{0AE00194-3CF6-9F24-1418-F853AAC792A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7000" y="274638"/>
            <a:ext cx="9525" cy="95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 spd="slow">
    <p:wipe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EF1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5"/>
          <p:cNvGrpSpPr/>
          <p:nvPr/>
        </p:nvGrpSpPr>
        <p:grpSpPr>
          <a:xfrm>
            <a:off x="-138112" y="8104307"/>
            <a:ext cx="18564224" cy="6212874"/>
            <a:chOff x="0" y="0"/>
            <a:chExt cx="24752298" cy="8283832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8283832" cy="8283832"/>
            </a:xfrm>
            <a:custGeom>
              <a:avLst/>
              <a:gdLst/>
              <a:ahLst/>
              <a:cxnLst/>
              <a:rect l="l" t="t" r="r" b="b"/>
              <a:pathLst>
                <a:path w="8283832" h="8283832">
                  <a:moveTo>
                    <a:pt x="0" y="0"/>
                  </a:moveTo>
                  <a:lnTo>
                    <a:pt x="8283832" y="0"/>
                  </a:lnTo>
                  <a:lnTo>
                    <a:pt x="8283832" y="8283832"/>
                  </a:lnTo>
                  <a:lnTo>
                    <a:pt x="0" y="828383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60000"/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7" name="Freeform 7"/>
            <p:cNvSpPr/>
            <p:nvPr/>
          </p:nvSpPr>
          <p:spPr>
            <a:xfrm>
              <a:off x="8233943" y="0"/>
              <a:ext cx="8283832" cy="8283832"/>
            </a:xfrm>
            <a:custGeom>
              <a:avLst/>
              <a:gdLst/>
              <a:ahLst/>
              <a:cxnLst/>
              <a:rect l="l" t="t" r="r" b="b"/>
              <a:pathLst>
                <a:path w="8283832" h="8283832">
                  <a:moveTo>
                    <a:pt x="0" y="0"/>
                  </a:moveTo>
                  <a:lnTo>
                    <a:pt x="8283832" y="0"/>
                  </a:lnTo>
                  <a:lnTo>
                    <a:pt x="8283832" y="8283832"/>
                  </a:lnTo>
                  <a:lnTo>
                    <a:pt x="0" y="828383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60000"/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8" name="Freeform 8"/>
            <p:cNvSpPr/>
            <p:nvPr/>
          </p:nvSpPr>
          <p:spPr>
            <a:xfrm>
              <a:off x="16468467" y="0"/>
              <a:ext cx="8283832" cy="8283832"/>
            </a:xfrm>
            <a:custGeom>
              <a:avLst/>
              <a:gdLst/>
              <a:ahLst/>
              <a:cxnLst/>
              <a:rect l="l" t="t" r="r" b="b"/>
              <a:pathLst>
                <a:path w="8283832" h="8283832">
                  <a:moveTo>
                    <a:pt x="0" y="0"/>
                  </a:moveTo>
                  <a:lnTo>
                    <a:pt x="8283831" y="0"/>
                  </a:lnTo>
                  <a:lnTo>
                    <a:pt x="8283831" y="8283832"/>
                  </a:lnTo>
                  <a:lnTo>
                    <a:pt x="0" y="828383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60000"/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18" name="Freeform 18"/>
          <p:cNvSpPr/>
          <p:nvPr/>
        </p:nvSpPr>
        <p:spPr>
          <a:xfrm rot="-1667257">
            <a:off x="12640699" y="8539859"/>
            <a:ext cx="4437529" cy="4114800"/>
          </a:xfrm>
          <a:custGeom>
            <a:avLst/>
            <a:gdLst/>
            <a:ahLst/>
            <a:cxnLst/>
            <a:rect l="l" t="t" r="r" b="b"/>
            <a:pathLst>
              <a:path w="4437529" h="4114800">
                <a:moveTo>
                  <a:pt x="0" y="0"/>
                </a:moveTo>
                <a:lnTo>
                  <a:pt x="4437529" y="0"/>
                </a:lnTo>
                <a:lnTo>
                  <a:pt x="4437529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9" name="Freeform 19"/>
          <p:cNvSpPr/>
          <p:nvPr/>
        </p:nvSpPr>
        <p:spPr>
          <a:xfrm rot="-613156">
            <a:off x="847410" y="8103741"/>
            <a:ext cx="4437529" cy="4114800"/>
          </a:xfrm>
          <a:custGeom>
            <a:avLst/>
            <a:gdLst/>
            <a:ahLst/>
            <a:cxnLst/>
            <a:rect l="l" t="t" r="r" b="b"/>
            <a:pathLst>
              <a:path w="4437529" h="4114800">
                <a:moveTo>
                  <a:pt x="0" y="0"/>
                </a:moveTo>
                <a:lnTo>
                  <a:pt x="4437529" y="0"/>
                </a:lnTo>
                <a:lnTo>
                  <a:pt x="4437529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23" name="TextBox 14">
            <a:extLst>
              <a:ext uri="{FF2B5EF4-FFF2-40B4-BE49-F238E27FC236}">
                <a16:creationId xmlns:a16="http://schemas.microsoft.com/office/drawing/2014/main" id="{F2507CAD-32B0-8C6D-0374-31951AE9B600}"/>
              </a:ext>
            </a:extLst>
          </p:cNvPr>
          <p:cNvSpPr txBox="1"/>
          <p:nvPr/>
        </p:nvSpPr>
        <p:spPr>
          <a:xfrm>
            <a:off x="-110898" y="146705"/>
            <a:ext cx="5018131" cy="642707"/>
          </a:xfrm>
          <a:prstGeom prst="rect">
            <a:avLst/>
          </a:prstGeom>
        </p:spPr>
        <p:txBody>
          <a:bodyPr lIns="50800" tIns="50800" rIns="50800" bIns="50800" rtlCol="0" anchor="ctr"/>
          <a:lstStyle/>
          <a:p>
            <a:pPr lvl="0" algn="ctr">
              <a:lnSpc>
                <a:spcPts val="8315"/>
              </a:lnSpc>
            </a:pPr>
            <a:r>
              <a:rPr lang="en-US" sz="5400" b="1">
                <a:solidFill>
                  <a:srgbClr val="000000"/>
                </a:solidFill>
                <a:latin typeface="Times New Roman" panose="02020603050405020304" pitchFamily="18" charset="0"/>
                <a:ea typeface="Asap Bold"/>
                <a:cs typeface="Times New Roman" panose="02020603050405020304" pitchFamily="18" charset="0"/>
                <a:sym typeface="Asap Bold"/>
              </a:rPr>
              <a:t>1. </a:t>
            </a:r>
            <a:r>
              <a:rPr lang="en-US" sz="5400" b="1" err="1">
                <a:solidFill>
                  <a:srgbClr val="000000"/>
                </a:solidFill>
                <a:latin typeface="Times New Roman" panose="02020603050405020304" pitchFamily="18" charset="0"/>
                <a:ea typeface="Asap Bold"/>
                <a:cs typeface="Times New Roman" panose="02020603050405020304" pitchFamily="18" charset="0"/>
                <a:sym typeface="Asap Bold"/>
              </a:rPr>
              <a:t>Hoạt</a:t>
            </a:r>
            <a:r>
              <a:rPr lang="en-US" sz="5400" b="1">
                <a:solidFill>
                  <a:srgbClr val="000000"/>
                </a:solidFill>
                <a:latin typeface="Times New Roman" panose="02020603050405020304" pitchFamily="18" charset="0"/>
                <a:ea typeface="Asap Bold"/>
                <a:cs typeface="Times New Roman" panose="02020603050405020304" pitchFamily="18" charset="0"/>
                <a:sym typeface="Asap Bold"/>
              </a:rPr>
              <a:t> </a:t>
            </a:r>
            <a:r>
              <a:rPr lang="en-US" sz="5400" b="1" err="1">
                <a:solidFill>
                  <a:srgbClr val="000000"/>
                </a:solidFill>
                <a:latin typeface="Times New Roman" panose="02020603050405020304" pitchFamily="18" charset="0"/>
                <a:ea typeface="Asap Bold"/>
                <a:cs typeface="Times New Roman" panose="02020603050405020304" pitchFamily="18" charset="0"/>
                <a:sym typeface="Asap Bold"/>
              </a:rPr>
              <a:t>động</a:t>
            </a:r>
            <a:r>
              <a:rPr lang="en-US" sz="5400" b="1">
                <a:solidFill>
                  <a:srgbClr val="000000"/>
                </a:solidFill>
                <a:latin typeface="Times New Roman" panose="02020603050405020304" pitchFamily="18" charset="0"/>
                <a:ea typeface="Asap Bold"/>
                <a:cs typeface="Times New Roman" panose="02020603050405020304" pitchFamily="18" charset="0"/>
                <a:sym typeface="Asap Bold"/>
              </a:rPr>
              <a:t> 3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AA494079-8A40-2134-5C9C-469858A0248B}"/>
              </a:ext>
            </a:extLst>
          </p:cNvPr>
          <p:cNvSpPr txBox="1"/>
          <p:nvPr/>
        </p:nvSpPr>
        <p:spPr>
          <a:xfrm>
            <a:off x="533922" y="951283"/>
            <a:ext cx="17601678" cy="144655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4400" err="1">
                <a:latin typeface="Times New Roman" panose="02020603050405020304" pitchFamily="18" charset="0"/>
                <a:cs typeface="Times New Roman" panose="02020603050405020304" pitchFamily="18" charset="0"/>
              </a:rPr>
              <a:t>Trẻ</a:t>
            </a:r>
            <a:r>
              <a:rPr lang="en-US" sz="440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400" err="1">
                <a:latin typeface="Times New Roman" panose="02020603050405020304" pitchFamily="18" charset="0"/>
                <a:cs typeface="Times New Roman" panose="02020603050405020304" pitchFamily="18" charset="0"/>
              </a:rPr>
              <a:t>được</a:t>
            </a:r>
            <a:r>
              <a:rPr lang="en-US" sz="440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400" err="1">
                <a:latin typeface="Times New Roman" panose="02020603050405020304" pitchFamily="18" charset="0"/>
                <a:cs typeface="Times New Roman" panose="02020603050405020304" pitchFamily="18" charset="0"/>
              </a:rPr>
              <a:t>tự</a:t>
            </a:r>
            <a:r>
              <a:rPr lang="en-US" sz="440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400" err="1">
                <a:latin typeface="Times New Roman" panose="02020603050405020304" pitchFamily="18" charset="0"/>
                <a:cs typeface="Times New Roman" panose="02020603050405020304" pitchFamily="18" charset="0"/>
              </a:rPr>
              <a:t>tay</a:t>
            </a:r>
            <a:r>
              <a:rPr lang="en-US" sz="440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400" err="1">
                <a:latin typeface="Times New Roman" panose="02020603050405020304" pitchFamily="18" charset="0"/>
                <a:cs typeface="Times New Roman" panose="02020603050405020304" pitchFamily="18" charset="0"/>
              </a:rPr>
              <a:t>chọn</a:t>
            </a:r>
            <a:r>
              <a:rPr lang="en-US" sz="440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400" err="1">
                <a:latin typeface="Times New Roman" panose="02020603050405020304" pitchFamily="18" charset="0"/>
                <a:cs typeface="Times New Roman" panose="02020603050405020304" pitchFamily="18" charset="0"/>
              </a:rPr>
              <a:t>nguyên</a:t>
            </a:r>
            <a:r>
              <a:rPr lang="en-US" sz="440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400" err="1">
                <a:latin typeface="Times New Roman" panose="02020603050405020304" pitchFamily="18" charset="0"/>
                <a:cs typeface="Times New Roman" panose="02020603050405020304" pitchFamily="18" charset="0"/>
              </a:rPr>
              <a:t>liệu</a:t>
            </a:r>
            <a:r>
              <a:rPr lang="en-US" sz="440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400" err="1">
                <a:latin typeface="Times New Roman" panose="02020603050405020304" pitchFamily="18" charset="0"/>
                <a:cs typeface="Times New Roman" panose="02020603050405020304" pitchFamily="18" charset="0"/>
              </a:rPr>
              <a:t>để</a:t>
            </a:r>
            <a:r>
              <a:rPr lang="en-US" sz="440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400" err="1">
                <a:latin typeface="Times New Roman" panose="02020603050405020304" pitchFamily="18" charset="0"/>
                <a:cs typeface="Times New Roman" panose="02020603050405020304" pitchFamily="18" charset="0"/>
              </a:rPr>
              <a:t>thực</a:t>
            </a:r>
            <a:r>
              <a:rPr lang="en-US" sz="440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400" err="1">
                <a:latin typeface="Times New Roman" panose="02020603050405020304" pitchFamily="18" charset="0"/>
                <a:cs typeface="Times New Roman" panose="02020603050405020304" pitchFamily="18" charset="0"/>
              </a:rPr>
              <a:t>hiện</a:t>
            </a:r>
            <a:r>
              <a:rPr lang="en-US" sz="440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400" err="1">
                <a:latin typeface="Times New Roman" panose="02020603050405020304" pitchFamily="18" charset="0"/>
                <a:cs typeface="Times New Roman" panose="02020603050405020304" pitchFamily="18" charset="0"/>
              </a:rPr>
              <a:t>thử</a:t>
            </a:r>
            <a:r>
              <a:rPr lang="en-US" sz="440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400" err="1">
                <a:latin typeface="Times New Roman" panose="02020603050405020304" pitchFamily="18" charset="0"/>
                <a:cs typeface="Times New Roman" panose="02020603050405020304" pitchFamily="18" charset="0"/>
              </a:rPr>
              <a:t>nghiệm</a:t>
            </a:r>
            <a:r>
              <a:rPr lang="en-US" sz="440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en-US" sz="4400" err="1">
                <a:latin typeface="Times New Roman" panose="02020603050405020304" pitchFamily="18" charset="0"/>
                <a:cs typeface="Times New Roman" panose="02020603050405020304" pitchFamily="18" charset="0"/>
              </a:rPr>
              <a:t>Giáo</a:t>
            </a:r>
            <a:r>
              <a:rPr lang="en-US" sz="440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400" err="1">
                <a:latin typeface="Times New Roman" panose="02020603050405020304" pitchFamily="18" charset="0"/>
                <a:cs typeface="Times New Roman" panose="02020603050405020304" pitchFamily="18" charset="0"/>
              </a:rPr>
              <a:t>viên</a:t>
            </a:r>
            <a:r>
              <a:rPr lang="en-US" sz="440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400" err="1">
                <a:latin typeface="Times New Roman" panose="02020603050405020304" pitchFamily="18" charset="0"/>
                <a:cs typeface="Times New Roman" panose="02020603050405020304" pitchFamily="18" charset="0"/>
              </a:rPr>
              <a:t>chú</a:t>
            </a:r>
            <a:r>
              <a:rPr lang="en-US" sz="4400">
                <a:latin typeface="Times New Roman" panose="02020603050405020304" pitchFamily="18" charset="0"/>
                <a:cs typeface="Times New Roman" panose="02020603050405020304" pitchFamily="18" charset="0"/>
              </a:rPr>
              <a:t> ý </a:t>
            </a:r>
            <a:r>
              <a:rPr lang="en-US" sz="4400" err="1">
                <a:latin typeface="Times New Roman" panose="02020603050405020304" pitchFamily="18" charset="0"/>
                <a:cs typeface="Times New Roman" panose="02020603050405020304" pitchFamily="18" charset="0"/>
              </a:rPr>
              <a:t>quan</a:t>
            </a:r>
            <a:r>
              <a:rPr lang="en-US" sz="440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400" err="1">
                <a:latin typeface="Times New Roman" panose="02020603050405020304" pitchFamily="18" charset="0"/>
                <a:cs typeface="Times New Roman" panose="02020603050405020304" pitchFamily="18" charset="0"/>
              </a:rPr>
              <a:t>sát</a:t>
            </a:r>
            <a:r>
              <a:rPr lang="en-US" sz="440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400" err="1">
                <a:latin typeface="Times New Roman" panose="02020603050405020304" pitchFamily="18" charset="0"/>
                <a:cs typeface="Times New Roman" panose="02020603050405020304" pitchFamily="18" charset="0"/>
              </a:rPr>
              <a:t>và</a:t>
            </a:r>
            <a:r>
              <a:rPr lang="en-US" sz="440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400" err="1">
                <a:latin typeface="Times New Roman" panose="02020603050405020304" pitchFamily="18" charset="0"/>
                <a:cs typeface="Times New Roman" panose="02020603050405020304" pitchFamily="18" charset="0"/>
              </a:rPr>
              <a:t>hổ</a:t>
            </a:r>
            <a:r>
              <a:rPr lang="en-US" sz="440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400" err="1">
                <a:latin typeface="Times New Roman" panose="02020603050405020304" pitchFamily="18" charset="0"/>
                <a:cs typeface="Times New Roman" panose="02020603050405020304" pitchFamily="18" charset="0"/>
              </a:rPr>
              <a:t>trợ</a:t>
            </a:r>
            <a:r>
              <a:rPr lang="en-US" sz="440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400" err="1">
                <a:latin typeface="Times New Roman" panose="02020603050405020304" pitchFamily="18" charset="0"/>
                <a:cs typeface="Times New Roman" panose="02020603050405020304" pitchFamily="18" charset="0"/>
              </a:rPr>
              <a:t>trẻ</a:t>
            </a:r>
            <a:r>
              <a:rPr lang="en-US" sz="440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400" err="1">
                <a:latin typeface="Times New Roman" panose="02020603050405020304" pitchFamily="18" charset="0"/>
                <a:cs typeface="Times New Roman" panose="02020603050405020304" pitchFamily="18" charset="0"/>
              </a:rPr>
              <a:t>kịp</a:t>
            </a:r>
            <a:r>
              <a:rPr lang="en-US" sz="440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400" err="1">
                <a:latin typeface="Times New Roman" panose="02020603050405020304" pitchFamily="18" charset="0"/>
                <a:cs typeface="Times New Roman" panose="02020603050405020304" pitchFamily="18" charset="0"/>
              </a:rPr>
              <a:t>thời</a:t>
            </a:r>
            <a:endParaRPr lang="en-US" sz="44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242" name="Picture 2" descr="Không có mô tả ảnh.">
            <a:extLst>
              <a:ext uri="{FF2B5EF4-FFF2-40B4-BE49-F238E27FC236}">
                <a16:creationId xmlns:a16="http://schemas.microsoft.com/office/drawing/2014/main" id="{BC2128DE-7CDD-26F7-2409-A50808DA6A7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809"/>
          <a:stretch>
            <a:fillRect/>
          </a:stretch>
        </p:blipFill>
        <p:spPr bwMode="auto">
          <a:xfrm>
            <a:off x="103523" y="2836802"/>
            <a:ext cx="4854474" cy="52675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44" name="Picture 4" descr="Không có mô tả ảnh.">
            <a:extLst>
              <a:ext uri="{FF2B5EF4-FFF2-40B4-BE49-F238E27FC236}">
                <a16:creationId xmlns:a16="http://schemas.microsoft.com/office/drawing/2014/main" id="{3D2EA7B7-9BE2-3E37-BC51-1B6898C24E3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2712"/>
          <a:stretch>
            <a:fillRect/>
          </a:stretch>
        </p:blipFill>
        <p:spPr bwMode="auto">
          <a:xfrm>
            <a:off x="5786782" y="2721305"/>
            <a:ext cx="5540150" cy="53684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46" name="Picture 6" descr="Không có mô tả ảnh.">
            <a:extLst>
              <a:ext uri="{FF2B5EF4-FFF2-40B4-BE49-F238E27FC236}">
                <a16:creationId xmlns:a16="http://schemas.microsoft.com/office/drawing/2014/main" id="{479034EA-59B4-CAED-B58D-00C2CDAE3AF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2963"/>
          <a:stretch>
            <a:fillRect/>
          </a:stretch>
        </p:blipFill>
        <p:spPr bwMode="auto">
          <a:xfrm>
            <a:off x="11937412" y="2735885"/>
            <a:ext cx="6476354" cy="53684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 spd="slow">
    <p:push dir="u"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E9E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-138112" y="-180475"/>
            <a:ext cx="18564224" cy="12387648"/>
            <a:chOff x="0" y="0"/>
            <a:chExt cx="24752298" cy="16516864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8283832" cy="8283832"/>
            </a:xfrm>
            <a:custGeom>
              <a:avLst/>
              <a:gdLst/>
              <a:ahLst/>
              <a:cxnLst/>
              <a:rect l="l" t="t" r="r" b="b"/>
              <a:pathLst>
                <a:path w="8283832" h="8283832">
                  <a:moveTo>
                    <a:pt x="0" y="0"/>
                  </a:moveTo>
                  <a:lnTo>
                    <a:pt x="8283832" y="0"/>
                  </a:lnTo>
                  <a:lnTo>
                    <a:pt x="8283832" y="8283832"/>
                  </a:lnTo>
                  <a:lnTo>
                    <a:pt x="0" y="828383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4" name="Freeform 4"/>
            <p:cNvSpPr/>
            <p:nvPr/>
          </p:nvSpPr>
          <p:spPr>
            <a:xfrm>
              <a:off x="8233943" y="0"/>
              <a:ext cx="8283832" cy="8283832"/>
            </a:xfrm>
            <a:custGeom>
              <a:avLst/>
              <a:gdLst/>
              <a:ahLst/>
              <a:cxnLst/>
              <a:rect l="l" t="t" r="r" b="b"/>
              <a:pathLst>
                <a:path w="8283832" h="8283832">
                  <a:moveTo>
                    <a:pt x="0" y="0"/>
                  </a:moveTo>
                  <a:lnTo>
                    <a:pt x="8283832" y="0"/>
                  </a:lnTo>
                  <a:lnTo>
                    <a:pt x="8283832" y="8283832"/>
                  </a:lnTo>
                  <a:lnTo>
                    <a:pt x="0" y="828383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5" name="Freeform 5"/>
            <p:cNvSpPr/>
            <p:nvPr/>
          </p:nvSpPr>
          <p:spPr>
            <a:xfrm>
              <a:off x="16468467" y="0"/>
              <a:ext cx="8283832" cy="8283832"/>
            </a:xfrm>
            <a:custGeom>
              <a:avLst/>
              <a:gdLst/>
              <a:ahLst/>
              <a:cxnLst/>
              <a:rect l="l" t="t" r="r" b="b"/>
              <a:pathLst>
                <a:path w="8283832" h="8283832">
                  <a:moveTo>
                    <a:pt x="0" y="0"/>
                  </a:moveTo>
                  <a:lnTo>
                    <a:pt x="8283831" y="0"/>
                  </a:lnTo>
                  <a:lnTo>
                    <a:pt x="8283831" y="8283832"/>
                  </a:lnTo>
                  <a:lnTo>
                    <a:pt x="0" y="828383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6" name="Freeform 6"/>
            <p:cNvSpPr/>
            <p:nvPr/>
          </p:nvSpPr>
          <p:spPr>
            <a:xfrm>
              <a:off x="0" y="8233032"/>
              <a:ext cx="8283832" cy="8283832"/>
            </a:xfrm>
            <a:custGeom>
              <a:avLst/>
              <a:gdLst/>
              <a:ahLst/>
              <a:cxnLst/>
              <a:rect l="l" t="t" r="r" b="b"/>
              <a:pathLst>
                <a:path w="8283832" h="8283832">
                  <a:moveTo>
                    <a:pt x="0" y="0"/>
                  </a:moveTo>
                  <a:lnTo>
                    <a:pt x="8283832" y="0"/>
                  </a:lnTo>
                  <a:lnTo>
                    <a:pt x="8283832" y="8283832"/>
                  </a:lnTo>
                  <a:lnTo>
                    <a:pt x="0" y="828383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7" name="Freeform 7"/>
            <p:cNvSpPr/>
            <p:nvPr/>
          </p:nvSpPr>
          <p:spPr>
            <a:xfrm>
              <a:off x="8233943" y="8233032"/>
              <a:ext cx="8283832" cy="8283832"/>
            </a:xfrm>
            <a:custGeom>
              <a:avLst/>
              <a:gdLst/>
              <a:ahLst/>
              <a:cxnLst/>
              <a:rect l="l" t="t" r="r" b="b"/>
              <a:pathLst>
                <a:path w="8283832" h="8283832">
                  <a:moveTo>
                    <a:pt x="0" y="0"/>
                  </a:moveTo>
                  <a:lnTo>
                    <a:pt x="8283832" y="0"/>
                  </a:lnTo>
                  <a:lnTo>
                    <a:pt x="8283832" y="8283832"/>
                  </a:lnTo>
                  <a:lnTo>
                    <a:pt x="0" y="828383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8" name="Freeform 8"/>
            <p:cNvSpPr/>
            <p:nvPr/>
          </p:nvSpPr>
          <p:spPr>
            <a:xfrm>
              <a:off x="16468467" y="8233032"/>
              <a:ext cx="8283832" cy="8283832"/>
            </a:xfrm>
            <a:custGeom>
              <a:avLst/>
              <a:gdLst/>
              <a:ahLst/>
              <a:cxnLst/>
              <a:rect l="l" t="t" r="r" b="b"/>
              <a:pathLst>
                <a:path w="8283832" h="8283832">
                  <a:moveTo>
                    <a:pt x="0" y="0"/>
                  </a:moveTo>
                  <a:lnTo>
                    <a:pt x="8283831" y="0"/>
                  </a:lnTo>
                  <a:lnTo>
                    <a:pt x="8283831" y="8283832"/>
                  </a:lnTo>
                  <a:lnTo>
                    <a:pt x="0" y="828383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12" name="Freeform 12"/>
          <p:cNvSpPr/>
          <p:nvPr/>
        </p:nvSpPr>
        <p:spPr>
          <a:xfrm rot="-9018781">
            <a:off x="13264278" y="4380984"/>
            <a:ext cx="2325566" cy="2956821"/>
          </a:xfrm>
          <a:custGeom>
            <a:avLst/>
            <a:gdLst/>
            <a:ahLst/>
            <a:cxnLst/>
            <a:rect l="l" t="t" r="r" b="b"/>
            <a:pathLst>
              <a:path w="2325566" h="2956821">
                <a:moveTo>
                  <a:pt x="0" y="0"/>
                </a:moveTo>
                <a:lnTo>
                  <a:pt x="2325567" y="0"/>
                </a:lnTo>
                <a:lnTo>
                  <a:pt x="2325567" y="2956821"/>
                </a:lnTo>
                <a:lnTo>
                  <a:pt x="0" y="2956821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-90815" b="-39162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3" name="Freeform 13"/>
          <p:cNvSpPr/>
          <p:nvPr/>
        </p:nvSpPr>
        <p:spPr>
          <a:xfrm rot="2590147">
            <a:off x="16627661" y="-369911"/>
            <a:ext cx="1729350" cy="1630011"/>
          </a:xfrm>
          <a:custGeom>
            <a:avLst/>
            <a:gdLst/>
            <a:ahLst/>
            <a:cxnLst/>
            <a:rect l="l" t="t" r="r" b="b"/>
            <a:pathLst>
              <a:path w="1729350" h="1630011">
                <a:moveTo>
                  <a:pt x="0" y="0"/>
                </a:moveTo>
                <a:lnTo>
                  <a:pt x="1729350" y="0"/>
                </a:lnTo>
                <a:lnTo>
                  <a:pt x="1729350" y="1630011"/>
                </a:lnTo>
                <a:lnTo>
                  <a:pt x="0" y="1630011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-156601" b="-152439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4" name="Freeform 14"/>
          <p:cNvSpPr/>
          <p:nvPr/>
        </p:nvSpPr>
        <p:spPr>
          <a:xfrm rot="-113603">
            <a:off x="4433353" y="3675544"/>
            <a:ext cx="1690843" cy="2053257"/>
          </a:xfrm>
          <a:custGeom>
            <a:avLst/>
            <a:gdLst/>
            <a:ahLst/>
            <a:cxnLst/>
            <a:rect l="l" t="t" r="r" b="b"/>
            <a:pathLst>
              <a:path w="1690843" h="2053257">
                <a:moveTo>
                  <a:pt x="0" y="0"/>
                </a:moveTo>
                <a:lnTo>
                  <a:pt x="1690843" y="0"/>
                </a:lnTo>
                <a:lnTo>
                  <a:pt x="1690843" y="2053256"/>
                </a:lnTo>
                <a:lnTo>
                  <a:pt x="0" y="2053256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-162444" t="-11442" b="-88961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5" name="Freeform 15"/>
          <p:cNvSpPr/>
          <p:nvPr/>
        </p:nvSpPr>
        <p:spPr>
          <a:xfrm rot="-8837592">
            <a:off x="-3619821" y="485702"/>
            <a:ext cx="4437529" cy="4114800"/>
          </a:xfrm>
          <a:custGeom>
            <a:avLst/>
            <a:gdLst/>
            <a:ahLst/>
            <a:cxnLst/>
            <a:rect l="l" t="t" r="r" b="b"/>
            <a:pathLst>
              <a:path w="4437529" h="4114800">
                <a:moveTo>
                  <a:pt x="0" y="0"/>
                </a:moveTo>
                <a:lnTo>
                  <a:pt x="4437530" y="0"/>
                </a:lnTo>
                <a:lnTo>
                  <a:pt x="4437530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7" name="Freeform 17"/>
          <p:cNvSpPr/>
          <p:nvPr/>
        </p:nvSpPr>
        <p:spPr>
          <a:xfrm>
            <a:off x="14427061" y="6013349"/>
            <a:ext cx="4884223" cy="3623206"/>
          </a:xfrm>
          <a:custGeom>
            <a:avLst/>
            <a:gdLst/>
            <a:ahLst/>
            <a:cxnLst/>
            <a:rect l="l" t="t" r="r" b="b"/>
            <a:pathLst>
              <a:path w="4884223" h="3623206">
                <a:moveTo>
                  <a:pt x="0" y="0"/>
                </a:moveTo>
                <a:lnTo>
                  <a:pt x="4884224" y="0"/>
                </a:lnTo>
                <a:lnTo>
                  <a:pt x="4884224" y="3623206"/>
                </a:lnTo>
                <a:lnTo>
                  <a:pt x="0" y="3623206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20" name="Freeform 20"/>
          <p:cNvSpPr/>
          <p:nvPr/>
        </p:nvSpPr>
        <p:spPr>
          <a:xfrm flipH="1">
            <a:off x="-1349575" y="6270524"/>
            <a:ext cx="4747129" cy="4207562"/>
          </a:xfrm>
          <a:custGeom>
            <a:avLst/>
            <a:gdLst/>
            <a:ahLst/>
            <a:cxnLst/>
            <a:rect l="l" t="t" r="r" b="b"/>
            <a:pathLst>
              <a:path w="7135963" h="5969601">
                <a:moveTo>
                  <a:pt x="7135962" y="0"/>
                </a:moveTo>
                <a:lnTo>
                  <a:pt x="0" y="0"/>
                </a:lnTo>
                <a:lnTo>
                  <a:pt x="0" y="5969601"/>
                </a:lnTo>
                <a:lnTo>
                  <a:pt x="7135962" y="5969601"/>
                </a:lnTo>
                <a:lnTo>
                  <a:pt x="7135962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r="-40275"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26" name="Group 15">
            <a:extLst>
              <a:ext uri="{FF2B5EF4-FFF2-40B4-BE49-F238E27FC236}">
                <a16:creationId xmlns:a16="http://schemas.microsoft.com/office/drawing/2014/main" id="{A327290D-A818-5A34-88DD-7F937A314572}"/>
              </a:ext>
            </a:extLst>
          </p:cNvPr>
          <p:cNvGrpSpPr/>
          <p:nvPr/>
        </p:nvGrpSpPr>
        <p:grpSpPr>
          <a:xfrm>
            <a:off x="2805403" y="1716952"/>
            <a:ext cx="13936818" cy="8303348"/>
            <a:chOff x="-249382" y="-106292"/>
            <a:chExt cx="2080408" cy="485789"/>
          </a:xfrm>
        </p:grpSpPr>
        <p:sp>
          <p:nvSpPr>
            <p:cNvPr id="27" name="Freeform 16">
              <a:extLst>
                <a:ext uri="{FF2B5EF4-FFF2-40B4-BE49-F238E27FC236}">
                  <a16:creationId xmlns:a16="http://schemas.microsoft.com/office/drawing/2014/main" id="{EE277466-59AC-073C-EF83-0DD1BE84E3B3}"/>
                </a:ext>
              </a:extLst>
            </p:cNvPr>
            <p:cNvSpPr/>
            <p:nvPr/>
          </p:nvSpPr>
          <p:spPr>
            <a:xfrm>
              <a:off x="-249382" y="-106292"/>
              <a:ext cx="1912418" cy="377692"/>
            </a:xfrm>
            <a:custGeom>
              <a:avLst/>
              <a:gdLst/>
              <a:ahLst/>
              <a:cxnLst/>
              <a:rect l="l" t="t" r="r" b="b"/>
              <a:pathLst>
                <a:path w="1831026" h="379497">
                  <a:moveTo>
                    <a:pt x="15153" y="0"/>
                  </a:moveTo>
                  <a:lnTo>
                    <a:pt x="1815873" y="0"/>
                  </a:lnTo>
                  <a:cubicBezTo>
                    <a:pt x="1819892" y="0"/>
                    <a:pt x="1823747" y="1596"/>
                    <a:pt x="1826588" y="4438"/>
                  </a:cubicBezTo>
                  <a:cubicBezTo>
                    <a:pt x="1829430" y="7280"/>
                    <a:pt x="1831026" y="11134"/>
                    <a:pt x="1831026" y="15153"/>
                  </a:cubicBezTo>
                  <a:lnTo>
                    <a:pt x="1831026" y="364345"/>
                  </a:lnTo>
                  <a:cubicBezTo>
                    <a:pt x="1831026" y="368363"/>
                    <a:pt x="1829430" y="372217"/>
                    <a:pt x="1826588" y="375059"/>
                  </a:cubicBezTo>
                  <a:cubicBezTo>
                    <a:pt x="1823747" y="377901"/>
                    <a:pt x="1819892" y="379497"/>
                    <a:pt x="1815873" y="379497"/>
                  </a:cubicBezTo>
                  <a:lnTo>
                    <a:pt x="15153" y="379497"/>
                  </a:lnTo>
                  <a:cubicBezTo>
                    <a:pt x="11134" y="379497"/>
                    <a:pt x="7280" y="377901"/>
                    <a:pt x="4438" y="375059"/>
                  </a:cubicBezTo>
                  <a:cubicBezTo>
                    <a:pt x="1596" y="372217"/>
                    <a:pt x="0" y="368363"/>
                    <a:pt x="0" y="364345"/>
                  </a:cubicBezTo>
                  <a:lnTo>
                    <a:pt x="0" y="15153"/>
                  </a:lnTo>
                  <a:cubicBezTo>
                    <a:pt x="0" y="11134"/>
                    <a:pt x="1596" y="7280"/>
                    <a:pt x="4438" y="4438"/>
                  </a:cubicBezTo>
                  <a:cubicBezTo>
                    <a:pt x="7280" y="1596"/>
                    <a:pt x="11134" y="0"/>
                    <a:pt x="15153" y="0"/>
                  </a:cubicBezTo>
                  <a:close/>
                </a:path>
              </a:pathLst>
            </a:custGeom>
            <a:solidFill>
              <a:srgbClr val="FCFEF7"/>
            </a:solidFill>
            <a:ln w="38100" cap="sq">
              <a:solidFill>
                <a:srgbClr val="000000"/>
              </a:solidFill>
              <a:prstDash val="solid"/>
              <a:miter/>
            </a:ln>
          </p:spPr>
          <p:txBody>
            <a:bodyPr/>
            <a:lstStyle/>
            <a:p>
              <a:r>
                <a:rPr lang="en-US" sz="4800" err="1">
                  <a:latin typeface="Times New Roman" panose="02020603050405020304" pitchFamily="18" charset="0"/>
                  <a:cs typeface="Times New Roman" panose="02020603050405020304" pitchFamily="18" charset="0"/>
                </a:rPr>
                <a:t>Thử</a:t>
              </a:r>
              <a:r>
                <a:rPr lang="en-US" sz="4800"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4800" err="1">
                  <a:latin typeface="Times New Roman" panose="02020603050405020304" pitchFamily="18" charset="0"/>
                  <a:cs typeface="Times New Roman" panose="02020603050405020304" pitchFamily="18" charset="0"/>
                </a:rPr>
                <a:t>nghiệm</a:t>
              </a:r>
              <a:r>
                <a:rPr lang="en-US" sz="4800"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4800" err="1">
                  <a:latin typeface="Times New Roman" panose="02020603050405020304" pitchFamily="18" charset="0"/>
                  <a:cs typeface="Times New Roman" panose="02020603050405020304" pitchFamily="18" charset="0"/>
                </a:rPr>
                <a:t>vui</a:t>
              </a:r>
              <a:r>
                <a:rPr lang="en-US" sz="4800">
                  <a:latin typeface="Times New Roman" panose="02020603050405020304" pitchFamily="18" charset="0"/>
                  <a:cs typeface="Times New Roman" panose="02020603050405020304" pitchFamily="18" charset="0"/>
                </a:rPr>
                <a:t> “Chanh </a:t>
              </a:r>
              <a:r>
                <a:rPr lang="en-US" sz="4800" err="1">
                  <a:latin typeface="Times New Roman" panose="02020603050405020304" pitchFamily="18" charset="0"/>
                  <a:cs typeface="Times New Roman" panose="02020603050405020304" pitchFamily="18" charset="0"/>
                </a:rPr>
                <a:t>sỏi</a:t>
              </a:r>
              <a:r>
                <a:rPr lang="en-US" sz="4800"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4800" err="1">
                  <a:latin typeface="Times New Roman" panose="02020603050405020304" pitchFamily="18" charset="0"/>
                  <a:cs typeface="Times New Roman" panose="02020603050405020304" pitchFamily="18" charset="0"/>
                </a:rPr>
                <a:t>bột</a:t>
              </a:r>
              <a:r>
                <a:rPr lang="en-US" sz="4800"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4800" err="1">
                  <a:latin typeface="Times New Roman" panose="02020603050405020304" pitchFamily="18" charset="0"/>
                  <a:cs typeface="Times New Roman" panose="02020603050405020304" pitchFamily="18" charset="0"/>
                </a:rPr>
                <a:t>màu</a:t>
              </a:r>
              <a:r>
                <a:rPr lang="en-US" sz="4800">
                  <a:latin typeface="Times New Roman" panose="02020603050405020304" pitchFamily="18" charset="0"/>
                  <a:cs typeface="Times New Roman" panose="02020603050405020304" pitchFamily="18" charset="0"/>
                </a:rPr>
                <a:t>” </a:t>
              </a:r>
              <a:r>
                <a:rPr lang="en-US" sz="4800" err="1">
                  <a:latin typeface="Times New Roman" panose="02020603050405020304" pitchFamily="18" charset="0"/>
                  <a:cs typeface="Times New Roman" panose="02020603050405020304" pitchFamily="18" charset="0"/>
                </a:rPr>
                <a:t>với</a:t>
              </a:r>
              <a:r>
                <a:rPr lang="en-US" sz="4800"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4800" err="1">
                  <a:latin typeface="Times New Roman" panose="02020603050405020304" pitchFamily="18" charset="0"/>
                  <a:cs typeface="Times New Roman" panose="02020603050405020304" pitchFamily="18" charset="0"/>
                </a:rPr>
                <a:t>những</a:t>
              </a:r>
              <a:r>
                <a:rPr lang="en-US" sz="4800"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4800" err="1">
                  <a:latin typeface="Times New Roman" panose="02020603050405020304" pitchFamily="18" charset="0"/>
                  <a:cs typeface="Times New Roman" panose="02020603050405020304" pitchFamily="18" charset="0"/>
                </a:rPr>
                <a:t>nguyên</a:t>
              </a:r>
              <a:r>
                <a:rPr lang="en-US" sz="4800"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4800" err="1">
                  <a:latin typeface="Times New Roman" panose="02020603050405020304" pitchFamily="18" charset="0"/>
                  <a:cs typeface="Times New Roman" panose="02020603050405020304" pitchFamily="18" charset="0"/>
                </a:rPr>
                <a:t>liệu</a:t>
              </a:r>
              <a:r>
                <a:rPr lang="en-US" sz="4800"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4800" err="1">
                  <a:latin typeface="Times New Roman" panose="02020603050405020304" pitchFamily="18" charset="0"/>
                  <a:cs typeface="Times New Roman" panose="02020603050405020304" pitchFamily="18" charset="0"/>
                </a:rPr>
                <a:t>gần</a:t>
              </a:r>
              <a:r>
                <a:rPr lang="en-US" sz="4800"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4800" err="1">
                  <a:latin typeface="Times New Roman" panose="02020603050405020304" pitchFamily="18" charset="0"/>
                  <a:cs typeface="Times New Roman" panose="02020603050405020304" pitchFamily="18" charset="0"/>
                </a:rPr>
                <a:t>gũi</a:t>
              </a:r>
              <a:r>
                <a:rPr lang="en-US" sz="4800"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4800" err="1">
                  <a:latin typeface="Times New Roman" panose="02020603050405020304" pitchFamily="18" charset="0"/>
                  <a:cs typeface="Times New Roman" panose="02020603050405020304" pitchFamily="18" charset="0"/>
                </a:rPr>
                <a:t>trong</a:t>
              </a:r>
              <a:r>
                <a:rPr lang="en-US" sz="4800"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4800" err="1">
                  <a:latin typeface="Times New Roman" panose="02020603050405020304" pitchFamily="18" charset="0"/>
                  <a:cs typeface="Times New Roman" panose="02020603050405020304" pitchFamily="18" charset="0"/>
                </a:rPr>
                <a:t>gia</a:t>
              </a:r>
              <a:r>
                <a:rPr lang="en-US" sz="4800"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4800" err="1">
                  <a:latin typeface="Times New Roman" panose="02020603050405020304" pitchFamily="18" charset="0"/>
                  <a:cs typeface="Times New Roman" panose="02020603050405020304" pitchFamily="18" charset="0"/>
                </a:rPr>
                <a:t>đình</a:t>
              </a:r>
              <a:r>
                <a:rPr lang="en-US" sz="4800"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4800" err="1">
                  <a:latin typeface="Times New Roman" panose="02020603050405020304" pitchFamily="18" charset="0"/>
                  <a:cs typeface="Times New Roman" panose="02020603050405020304" pitchFamily="18" charset="0"/>
                </a:rPr>
                <a:t>và</a:t>
              </a:r>
              <a:r>
                <a:rPr lang="en-US" sz="4800"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4800" err="1">
                  <a:latin typeface="Times New Roman" panose="02020603050405020304" pitchFamily="18" charset="0"/>
                  <a:cs typeface="Times New Roman" panose="02020603050405020304" pitchFamily="18" charset="0"/>
                </a:rPr>
                <a:t>dễ</a:t>
              </a:r>
              <a:r>
                <a:rPr lang="en-US" sz="4800"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4800" err="1">
                  <a:latin typeface="Times New Roman" panose="02020603050405020304" pitchFamily="18" charset="0"/>
                  <a:cs typeface="Times New Roman" panose="02020603050405020304" pitchFamily="18" charset="0"/>
                </a:rPr>
                <a:t>tìm</a:t>
              </a:r>
              <a:r>
                <a:rPr lang="en-US" sz="4800"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4800" err="1">
                  <a:latin typeface="Times New Roman" panose="02020603050405020304" pitchFamily="18" charset="0"/>
                  <a:cs typeface="Times New Roman" panose="02020603050405020304" pitchFamily="18" charset="0"/>
                </a:rPr>
                <a:t>các</a:t>
              </a:r>
              <a:r>
                <a:rPr lang="en-US" sz="4800">
                  <a:latin typeface="Times New Roman" panose="02020603050405020304" pitchFamily="18" charset="0"/>
                  <a:cs typeface="Times New Roman" panose="02020603050405020304" pitchFamily="18" charset="0"/>
                </a:rPr>
                <a:t> con </a:t>
              </a:r>
              <a:r>
                <a:rPr lang="en-US" sz="4800" err="1">
                  <a:latin typeface="Times New Roman" panose="02020603050405020304" pitchFamily="18" charset="0"/>
                  <a:cs typeface="Times New Roman" panose="02020603050405020304" pitchFamily="18" charset="0"/>
                </a:rPr>
                <a:t>các</a:t>
              </a:r>
              <a:r>
                <a:rPr lang="en-US" sz="4800"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4800" err="1">
                  <a:latin typeface="Times New Roman" panose="02020603050405020304" pitchFamily="18" charset="0"/>
                  <a:cs typeface="Times New Roman" panose="02020603050405020304" pitchFamily="18" charset="0"/>
                </a:rPr>
                <a:t>thể</a:t>
              </a:r>
              <a:r>
                <a:rPr lang="en-US" sz="4800"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4800" err="1">
                  <a:latin typeface="Times New Roman" panose="02020603050405020304" pitchFamily="18" charset="0"/>
                  <a:cs typeface="Times New Roman" panose="02020603050405020304" pitchFamily="18" charset="0"/>
                </a:rPr>
                <a:t>thực</a:t>
              </a:r>
              <a:r>
                <a:rPr lang="en-US" sz="4800"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4800" err="1">
                  <a:latin typeface="Times New Roman" panose="02020603050405020304" pitchFamily="18" charset="0"/>
                  <a:cs typeface="Times New Roman" panose="02020603050405020304" pitchFamily="18" charset="0"/>
                </a:rPr>
                <a:t>hiện</a:t>
              </a:r>
              <a:r>
                <a:rPr lang="en-US" sz="4800"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4800" err="1">
                  <a:latin typeface="Times New Roman" panose="02020603050405020304" pitchFamily="18" charset="0"/>
                  <a:cs typeface="Times New Roman" panose="02020603050405020304" pitchFamily="18" charset="0"/>
                </a:rPr>
                <a:t>tại</a:t>
              </a:r>
              <a:r>
                <a:rPr lang="en-US" sz="4800"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4800" err="1">
                  <a:latin typeface="Times New Roman" panose="02020603050405020304" pitchFamily="18" charset="0"/>
                  <a:cs typeface="Times New Roman" panose="02020603050405020304" pitchFamily="18" charset="0"/>
                </a:rPr>
                <a:t>nhà</a:t>
              </a:r>
              <a:r>
                <a:rPr lang="en-US" sz="4800"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4800" err="1">
                  <a:latin typeface="Times New Roman" panose="02020603050405020304" pitchFamily="18" charset="0"/>
                  <a:cs typeface="Times New Roman" panose="02020603050405020304" pitchFamily="18" charset="0"/>
                </a:rPr>
                <a:t>cùng</a:t>
              </a:r>
              <a:r>
                <a:rPr lang="en-US" sz="4800"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4800" err="1">
                  <a:latin typeface="Times New Roman" panose="02020603050405020304" pitchFamily="18" charset="0"/>
                  <a:cs typeface="Times New Roman" panose="02020603050405020304" pitchFamily="18" charset="0"/>
                </a:rPr>
                <a:t>ba</a:t>
              </a:r>
              <a:r>
                <a:rPr lang="en-US" sz="4800">
                  <a:latin typeface="Times New Roman" panose="02020603050405020304" pitchFamily="18" charset="0"/>
                  <a:cs typeface="Times New Roman" panose="02020603050405020304" pitchFamily="18" charset="0"/>
                </a:rPr>
                <a:t>, </a:t>
              </a:r>
              <a:r>
                <a:rPr lang="en-US" sz="4800" err="1">
                  <a:latin typeface="Times New Roman" panose="02020603050405020304" pitchFamily="18" charset="0"/>
                  <a:cs typeface="Times New Roman" panose="02020603050405020304" pitchFamily="18" charset="0"/>
                </a:rPr>
                <a:t>mẹ</a:t>
              </a:r>
              <a:r>
                <a:rPr lang="en-US" sz="4800">
                  <a:latin typeface="Times New Roman" panose="02020603050405020304" pitchFamily="18" charset="0"/>
                  <a:cs typeface="Times New Roman" panose="02020603050405020304" pitchFamily="18" charset="0"/>
                </a:rPr>
                <a:t>, </a:t>
              </a:r>
              <a:r>
                <a:rPr lang="en-US" sz="4800" err="1">
                  <a:latin typeface="Times New Roman" panose="02020603050405020304" pitchFamily="18" charset="0"/>
                  <a:cs typeface="Times New Roman" panose="02020603050405020304" pitchFamily="18" charset="0"/>
                </a:rPr>
                <a:t>ông</a:t>
              </a:r>
              <a:r>
                <a:rPr lang="en-US" sz="4800">
                  <a:latin typeface="Times New Roman" panose="02020603050405020304" pitchFamily="18" charset="0"/>
                  <a:cs typeface="Times New Roman" panose="02020603050405020304" pitchFamily="18" charset="0"/>
                </a:rPr>
                <a:t>, </a:t>
              </a:r>
              <a:r>
                <a:rPr lang="en-US" sz="4800" err="1">
                  <a:latin typeface="Times New Roman" panose="02020603050405020304" pitchFamily="18" charset="0"/>
                  <a:cs typeface="Times New Roman" panose="02020603050405020304" pitchFamily="18" charset="0"/>
                </a:rPr>
                <a:t>bà</a:t>
              </a:r>
              <a:r>
                <a:rPr lang="en-US" sz="4800">
                  <a:latin typeface="Times New Roman" panose="02020603050405020304" pitchFamily="18" charset="0"/>
                  <a:cs typeface="Times New Roman" panose="02020603050405020304" pitchFamily="18" charset="0"/>
                </a:rPr>
                <a:t>. Khi </a:t>
              </a:r>
              <a:r>
                <a:rPr lang="en-US" sz="4800" err="1">
                  <a:latin typeface="Times New Roman" panose="02020603050405020304" pitchFamily="18" charset="0"/>
                  <a:cs typeface="Times New Roman" panose="02020603050405020304" pitchFamily="18" charset="0"/>
                </a:rPr>
                <a:t>sử</a:t>
              </a:r>
              <a:r>
                <a:rPr lang="en-US" sz="4800"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4800" err="1">
                  <a:latin typeface="Times New Roman" panose="02020603050405020304" pitchFamily="18" charset="0"/>
                  <a:cs typeface="Times New Roman" panose="02020603050405020304" pitchFamily="18" charset="0"/>
                </a:rPr>
                <a:t>dụng</a:t>
              </a:r>
              <a:r>
                <a:rPr lang="en-US" sz="4800">
                  <a:latin typeface="Times New Roman" panose="02020603050405020304" pitchFamily="18" charset="0"/>
                  <a:cs typeface="Times New Roman" panose="02020603050405020304" pitchFamily="18" charset="0"/>
                </a:rPr>
                <a:t> dao </a:t>
              </a:r>
              <a:r>
                <a:rPr lang="en-US" sz="4800" err="1">
                  <a:latin typeface="Times New Roman" panose="02020603050405020304" pitchFamily="18" charset="0"/>
                  <a:cs typeface="Times New Roman" panose="02020603050405020304" pitchFamily="18" charset="0"/>
                </a:rPr>
                <a:t>các</a:t>
              </a:r>
              <a:r>
                <a:rPr lang="en-US" sz="4800">
                  <a:latin typeface="Times New Roman" panose="02020603050405020304" pitchFamily="18" charset="0"/>
                  <a:cs typeface="Times New Roman" panose="02020603050405020304" pitchFamily="18" charset="0"/>
                </a:rPr>
                <a:t> con </a:t>
              </a:r>
              <a:r>
                <a:rPr lang="en-US" sz="4800" err="1">
                  <a:latin typeface="Times New Roman" panose="02020603050405020304" pitchFamily="18" charset="0"/>
                  <a:cs typeface="Times New Roman" panose="02020603050405020304" pitchFamily="18" charset="0"/>
                </a:rPr>
                <a:t>phải</a:t>
              </a:r>
              <a:r>
                <a:rPr lang="en-US" sz="4800"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4800" err="1">
                  <a:latin typeface="Times New Roman" panose="02020603050405020304" pitchFamily="18" charset="0"/>
                  <a:cs typeface="Times New Roman" panose="02020603050405020304" pitchFamily="18" charset="0"/>
                </a:rPr>
                <a:t>cẩn</a:t>
              </a:r>
              <a:r>
                <a:rPr lang="en-US" sz="4800"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4800" err="1">
                  <a:latin typeface="Times New Roman" panose="02020603050405020304" pitchFamily="18" charset="0"/>
                  <a:cs typeface="Times New Roman" panose="02020603050405020304" pitchFamily="18" charset="0"/>
                </a:rPr>
                <a:t>thận</a:t>
              </a:r>
              <a:r>
                <a:rPr lang="en-US" sz="4800"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4800" err="1">
                  <a:latin typeface="Times New Roman" panose="02020603050405020304" pitchFamily="18" charset="0"/>
                  <a:cs typeface="Times New Roman" panose="02020603050405020304" pitchFamily="18" charset="0"/>
                </a:rPr>
                <a:t>và</a:t>
              </a:r>
              <a:r>
                <a:rPr lang="en-US" sz="4800"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4800" err="1">
                  <a:latin typeface="Times New Roman" panose="02020603050405020304" pitchFamily="18" charset="0"/>
                  <a:cs typeface="Times New Roman" panose="02020603050405020304" pitchFamily="18" charset="0"/>
                </a:rPr>
                <a:t>nhờ</a:t>
              </a:r>
              <a:r>
                <a:rPr lang="en-US" sz="4800"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4800" err="1">
                  <a:latin typeface="Times New Roman" panose="02020603050405020304" pitchFamily="18" charset="0"/>
                  <a:cs typeface="Times New Roman" panose="02020603050405020304" pitchFamily="18" charset="0"/>
                </a:rPr>
                <a:t>người</a:t>
              </a:r>
              <a:r>
                <a:rPr lang="en-US" sz="4800"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4800" err="1">
                  <a:latin typeface="Times New Roman" panose="02020603050405020304" pitchFamily="18" charset="0"/>
                  <a:cs typeface="Times New Roman" panose="02020603050405020304" pitchFamily="18" charset="0"/>
                </a:rPr>
                <a:t>lớn</a:t>
              </a:r>
              <a:r>
                <a:rPr lang="en-US" sz="4800"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4800" err="1">
                  <a:latin typeface="Times New Roman" panose="02020603050405020304" pitchFamily="18" charset="0"/>
                  <a:cs typeface="Times New Roman" panose="02020603050405020304" pitchFamily="18" charset="0"/>
                </a:rPr>
                <a:t>giúp</a:t>
              </a:r>
              <a:r>
                <a:rPr lang="en-US" sz="4800"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4800" err="1">
                  <a:latin typeface="Times New Roman" panose="02020603050405020304" pitchFamily="18" charset="0"/>
                  <a:cs typeface="Times New Roman" panose="02020603050405020304" pitchFamily="18" charset="0"/>
                </a:rPr>
                <a:t>đỡ</a:t>
              </a:r>
              <a:r>
                <a:rPr lang="en-US" sz="4800"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4800" err="1">
                  <a:latin typeface="Times New Roman" panose="02020603050405020304" pitchFamily="18" charset="0"/>
                  <a:cs typeface="Times New Roman" panose="02020603050405020304" pitchFamily="18" charset="0"/>
                </a:rPr>
                <a:t>nhé</a:t>
              </a:r>
              <a:r>
                <a:rPr lang="en-US" sz="4800">
                  <a:latin typeface="Times New Roman" panose="02020603050405020304" pitchFamily="18" charset="0"/>
                  <a:cs typeface="Times New Roman" panose="02020603050405020304" pitchFamily="18" charset="0"/>
                </a:rPr>
                <a:t>!</a:t>
              </a:r>
            </a:p>
            <a:p>
              <a:r>
                <a:rPr lang="en-US" sz="4800" err="1">
                  <a:latin typeface="Times New Roman" panose="02020603050405020304" pitchFamily="18" charset="0"/>
                  <a:cs typeface="Times New Roman" panose="02020603050405020304" pitchFamily="18" charset="0"/>
                </a:rPr>
                <a:t>Cô</a:t>
              </a:r>
              <a:r>
                <a:rPr lang="en-US" sz="4800"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4800" err="1">
                  <a:latin typeface="Times New Roman" panose="02020603050405020304" pitchFamily="18" charset="0"/>
                  <a:cs typeface="Times New Roman" panose="02020603050405020304" pitchFamily="18" charset="0"/>
                </a:rPr>
                <a:t>chúc</a:t>
              </a:r>
              <a:r>
                <a:rPr lang="en-US" sz="4800"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4800" err="1">
                  <a:latin typeface="Times New Roman" panose="02020603050405020304" pitchFamily="18" charset="0"/>
                  <a:cs typeface="Times New Roman" panose="02020603050405020304" pitchFamily="18" charset="0"/>
                </a:rPr>
                <a:t>các</a:t>
              </a:r>
              <a:r>
                <a:rPr lang="en-US" sz="4800">
                  <a:latin typeface="Times New Roman" panose="02020603050405020304" pitchFamily="18" charset="0"/>
                  <a:cs typeface="Times New Roman" panose="02020603050405020304" pitchFamily="18" charset="0"/>
                </a:rPr>
                <a:t> con </a:t>
              </a:r>
              <a:r>
                <a:rPr lang="en-US" sz="4800" err="1">
                  <a:latin typeface="Times New Roman" panose="02020603050405020304" pitchFamily="18" charset="0"/>
                  <a:cs typeface="Times New Roman" panose="02020603050405020304" pitchFamily="18" charset="0"/>
                </a:rPr>
                <a:t>thực</a:t>
              </a:r>
              <a:r>
                <a:rPr lang="en-US" sz="4800"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4800" err="1">
                  <a:latin typeface="Times New Roman" panose="02020603050405020304" pitchFamily="18" charset="0"/>
                  <a:cs typeface="Times New Roman" panose="02020603050405020304" pitchFamily="18" charset="0"/>
                </a:rPr>
                <a:t>hiện</a:t>
              </a:r>
              <a:r>
                <a:rPr lang="en-US" sz="4800"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4800" err="1">
                  <a:latin typeface="Times New Roman" panose="02020603050405020304" pitchFamily="18" charset="0"/>
                  <a:cs typeface="Times New Roman" panose="02020603050405020304" pitchFamily="18" charset="0"/>
                </a:rPr>
                <a:t>thử</a:t>
              </a:r>
              <a:r>
                <a:rPr lang="en-US" sz="4800"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4800" err="1">
                  <a:latin typeface="Times New Roman" panose="02020603050405020304" pitchFamily="18" charset="0"/>
                  <a:cs typeface="Times New Roman" panose="02020603050405020304" pitchFamily="18" charset="0"/>
                </a:rPr>
                <a:t>nghiệm</a:t>
              </a:r>
              <a:r>
                <a:rPr lang="en-US" sz="4800"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4800" err="1">
                  <a:latin typeface="Times New Roman" panose="02020603050405020304" pitchFamily="18" charset="0"/>
                  <a:cs typeface="Times New Roman" panose="02020603050405020304" pitchFamily="18" charset="0"/>
                </a:rPr>
                <a:t>thành</a:t>
              </a:r>
              <a:r>
                <a:rPr lang="en-US" sz="4800"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4800" err="1">
                  <a:latin typeface="Times New Roman" panose="02020603050405020304" pitchFamily="18" charset="0"/>
                  <a:cs typeface="Times New Roman" panose="02020603050405020304" pitchFamily="18" charset="0"/>
                </a:rPr>
                <a:t>công</a:t>
              </a:r>
              <a:r>
                <a:rPr lang="en-US" sz="4800"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4800" err="1">
                  <a:latin typeface="Times New Roman" panose="02020603050405020304" pitchFamily="18" charset="0"/>
                  <a:cs typeface="Times New Roman" panose="02020603050405020304" pitchFamily="18" charset="0"/>
                </a:rPr>
                <a:t>nhé</a:t>
              </a:r>
              <a:r>
                <a:rPr lang="en-US" sz="4800">
                  <a:latin typeface="Times New Roman" panose="02020603050405020304" pitchFamily="18" charset="0"/>
                  <a:cs typeface="Times New Roman" panose="02020603050405020304" pitchFamily="18" charset="0"/>
                </a:rPr>
                <a:t>!</a:t>
              </a:r>
            </a:p>
            <a:p>
              <a:pPr algn="ctr"/>
              <a:r>
                <a:rPr lang="en-US" sz="4800"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4800" err="1">
                  <a:latin typeface="Times New Roman" panose="02020603050405020304" pitchFamily="18" charset="0"/>
                  <a:cs typeface="Times New Roman" panose="02020603050405020304" pitchFamily="18" charset="0"/>
                </a:rPr>
                <a:t>Hẹn</a:t>
              </a:r>
              <a:r>
                <a:rPr lang="en-US" sz="4800"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4800" err="1">
                  <a:latin typeface="Times New Roman" panose="02020603050405020304" pitchFamily="18" charset="0"/>
                  <a:cs typeface="Times New Roman" panose="02020603050405020304" pitchFamily="18" charset="0"/>
                </a:rPr>
                <a:t>gặp</a:t>
              </a:r>
              <a:r>
                <a:rPr lang="en-US" sz="4800"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4800" err="1">
                  <a:latin typeface="Times New Roman" panose="02020603050405020304" pitchFamily="18" charset="0"/>
                  <a:cs typeface="Times New Roman" panose="02020603050405020304" pitchFamily="18" charset="0"/>
                </a:rPr>
                <a:t>lại</a:t>
              </a:r>
              <a:endParaRPr lang="en-US" sz="48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28" name="TextBox 17">
              <a:extLst>
                <a:ext uri="{FF2B5EF4-FFF2-40B4-BE49-F238E27FC236}">
                  <a16:creationId xmlns:a16="http://schemas.microsoft.com/office/drawing/2014/main" id="{902BFEE3-05BA-8F77-F13F-911EA43E1E69}"/>
                </a:ext>
              </a:extLst>
            </p:cNvPr>
            <p:cNvSpPr txBox="1"/>
            <p:nvPr/>
          </p:nvSpPr>
          <p:spPr>
            <a:xfrm>
              <a:off x="0" y="-47625"/>
              <a:ext cx="1831026" cy="42712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4160"/>
                </a:lnSpc>
              </a:pPr>
              <a:endParaRPr lang="en-US" sz="3200">
                <a:solidFill>
                  <a:srgbClr val="000000"/>
                </a:solidFill>
                <a:latin typeface="Times New Roman" panose="02020603050405020304" pitchFamily="18" charset="0"/>
                <a:ea typeface="Asap"/>
                <a:cs typeface="Times New Roman" panose="02020603050405020304" pitchFamily="18" charset="0"/>
                <a:sym typeface="Asap"/>
              </a:endParaRPr>
            </a:p>
          </p:txBody>
        </p:sp>
      </p:grpSp>
    </p:spTree>
  </p:cSld>
  <p:clrMapOvr>
    <a:masterClrMapping/>
  </p:clrMapOvr>
  <p:transition spd="slow">
    <p:push dir="u"/>
  </p:transition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PresentationFormat>Custom</PresentationFormat>
  <Slides>12</Slides>
  <Notes>0</Notes>
  <HiddenSlides>0</Hidden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3" baseType="lpstr"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Chuyển động hạt và năng lượng Bài thuyết trình câu đố theo Phong cách Có đường kẻ Hồng nhạt Trắng</dc:title>
  <dc:creator>ADMIN</dc:creator>
  <cp:revision>1</cp:revision>
  <dcterms:created xsi:type="dcterms:W3CDTF">2006-08-16T00:00:00Z</dcterms:created>
  <dcterms:modified xsi:type="dcterms:W3CDTF">2025-11-01T16:31:29Z</dcterms:modified>
  <dc:identifier>DAG3d_GYSSA</dc:identifier>
</cp:coreProperties>
</file>