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88" r:id="rId3"/>
    <p:sldId id="289" r:id="rId4"/>
    <p:sldId id="263" r:id="rId5"/>
    <p:sldId id="256" r:id="rId6"/>
    <p:sldId id="271" r:id="rId7"/>
    <p:sldId id="290" r:id="rId8"/>
    <p:sldId id="272" r:id="rId9"/>
    <p:sldId id="273" r:id="rId10"/>
    <p:sldId id="274" r:id="rId11"/>
    <p:sldId id="279" r:id="rId12"/>
    <p:sldId id="276" r:id="rId13"/>
    <p:sldId id="277" r:id="rId14"/>
    <p:sldId id="287" r:id="rId15"/>
    <p:sldId id="291" r:id="rId16"/>
  </p:sldIdLst>
  <p:sldSz cx="9144000" cy="5143500" type="screen16x9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5" autoAdjust="0"/>
    <p:restoredTop sz="94692"/>
  </p:normalViewPr>
  <p:slideViewPr>
    <p:cSldViewPr>
      <p:cViewPr varScale="1">
        <p:scale>
          <a:sx n="141" d="100"/>
          <a:sy n="141" d="100"/>
        </p:scale>
        <p:origin x="100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2/28/26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0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2/28/26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72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2/28/26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8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2/28/26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9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2/28/26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35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2/28/26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2/28/26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64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2/28/26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71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2/28/26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12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2/28/26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82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2/28/26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15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2/28/26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0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9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microsoft.com/office/2007/relationships/hdphoto" Target="../media/hdphoto23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gif"/><Relationship Id="rId18" Type="http://schemas.openxmlformats.org/officeDocument/2006/relationships/image" Target="../media/image6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gif"/><Relationship Id="rId17" Type="http://schemas.openxmlformats.org/officeDocument/2006/relationships/image" Target="../media/image65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gif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6.png"/><Relationship Id="rId7" Type="http://schemas.openxmlformats.org/officeDocument/2006/relationships/image" Target="../media/image61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10" Type="http://schemas.openxmlformats.org/officeDocument/2006/relationships/image" Target="../media/image69.gif"/><Relationship Id="rId4" Type="http://schemas.openxmlformats.org/officeDocument/2006/relationships/image" Target="../media/image68.pn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2.gif"/><Relationship Id="rId3" Type="http://schemas.openxmlformats.org/officeDocument/2006/relationships/image" Target="../media/image56.png"/><Relationship Id="rId7" Type="http://schemas.openxmlformats.org/officeDocument/2006/relationships/image" Target="../media/image61.gif"/><Relationship Id="rId12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gif"/><Relationship Id="rId11" Type="http://schemas.openxmlformats.org/officeDocument/2006/relationships/image" Target="../media/image71.png"/><Relationship Id="rId5" Type="http://schemas.openxmlformats.org/officeDocument/2006/relationships/image" Target="../media/image58.png"/><Relationship Id="rId10" Type="http://schemas.openxmlformats.org/officeDocument/2006/relationships/image" Target="../media/image70.png"/><Relationship Id="rId4" Type="http://schemas.openxmlformats.org/officeDocument/2006/relationships/image" Target="../media/image68.png"/><Relationship Id="rId9" Type="http://schemas.openxmlformats.org/officeDocument/2006/relationships/image" Target="../media/image63.png"/><Relationship Id="rId1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7.png"/><Relationship Id="rId5" Type="http://schemas.openxmlformats.org/officeDocument/2006/relationships/image" Target="../media/image5.png"/><Relationship Id="rId10" Type="http://schemas.openxmlformats.org/officeDocument/2006/relationships/image" Target="../media/image76.svg"/><Relationship Id="rId4" Type="http://schemas.openxmlformats.org/officeDocument/2006/relationships/image" Target="../media/image4.png"/><Relationship Id="rId9" Type="http://schemas.openxmlformats.org/officeDocument/2006/relationships/image" Target="../media/image75.png"/><Relationship Id="rId14" Type="http://schemas.openxmlformats.org/officeDocument/2006/relationships/image" Target="../media/image80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microsoft.com/office/2007/relationships/hdphoto" Target="../media/hdphoto11.wdp"/><Relationship Id="rId26" Type="http://schemas.openxmlformats.org/officeDocument/2006/relationships/image" Target="../media/image26.png"/><Relationship Id="rId39" Type="http://schemas.openxmlformats.org/officeDocument/2006/relationships/image" Target="../media/image32.png"/><Relationship Id="rId21" Type="http://schemas.microsoft.com/office/2007/relationships/hdphoto" Target="../media/hdphoto12.wdp"/><Relationship Id="rId34" Type="http://schemas.microsoft.com/office/2007/relationships/hdphoto" Target="../media/hdphoto17.wdp"/><Relationship Id="rId42" Type="http://schemas.microsoft.com/office/2007/relationships/hdphoto" Target="../media/hdphoto21.wdp"/><Relationship Id="rId7" Type="http://schemas.openxmlformats.org/officeDocument/2006/relationships/image" Target="../media/image16.png"/><Relationship Id="rId2" Type="http://schemas.openxmlformats.org/officeDocument/2006/relationships/image" Target="../media/image13.jpg"/><Relationship Id="rId16" Type="http://schemas.microsoft.com/office/2007/relationships/hdphoto" Target="../media/hdphoto10.wdp"/><Relationship Id="rId20" Type="http://schemas.openxmlformats.org/officeDocument/2006/relationships/image" Target="../media/image23.png"/><Relationship Id="rId29" Type="http://schemas.openxmlformats.org/officeDocument/2006/relationships/image" Target="../media/image28.png"/><Relationship Id="rId41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8.png"/><Relationship Id="rId24" Type="http://schemas.openxmlformats.org/officeDocument/2006/relationships/image" Target="../media/image25.png"/><Relationship Id="rId32" Type="http://schemas.microsoft.com/office/2007/relationships/hdphoto" Target="../media/hdphoto3.wdp"/><Relationship Id="rId37" Type="http://schemas.openxmlformats.org/officeDocument/2006/relationships/image" Target="../media/image31.png"/><Relationship Id="rId40" Type="http://schemas.microsoft.com/office/2007/relationships/hdphoto" Target="../media/hdphoto20.wdp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microsoft.com/office/2007/relationships/hdphoto" Target="../media/hdphoto13.wdp"/><Relationship Id="rId28" Type="http://schemas.openxmlformats.org/officeDocument/2006/relationships/image" Target="../media/image27.png"/><Relationship Id="rId36" Type="http://schemas.microsoft.com/office/2007/relationships/hdphoto" Target="../media/hdphoto18.wdp"/><Relationship Id="rId10" Type="http://schemas.microsoft.com/office/2007/relationships/hdphoto" Target="../media/hdphoto7.wdp"/><Relationship Id="rId19" Type="http://schemas.openxmlformats.org/officeDocument/2006/relationships/image" Target="../media/image22.png"/><Relationship Id="rId31" Type="http://schemas.openxmlformats.org/officeDocument/2006/relationships/image" Target="../media/image12.png"/><Relationship Id="rId44" Type="http://schemas.microsoft.com/office/2007/relationships/hdphoto" Target="../media/hdphoto22.wdp"/><Relationship Id="rId4" Type="http://schemas.microsoft.com/office/2007/relationships/hdphoto" Target="../media/hdphoto4.wdp"/><Relationship Id="rId9" Type="http://schemas.openxmlformats.org/officeDocument/2006/relationships/image" Target="../media/image17.png"/><Relationship Id="rId14" Type="http://schemas.microsoft.com/office/2007/relationships/hdphoto" Target="../media/hdphoto9.wdp"/><Relationship Id="rId22" Type="http://schemas.openxmlformats.org/officeDocument/2006/relationships/image" Target="../media/image24.png"/><Relationship Id="rId27" Type="http://schemas.microsoft.com/office/2007/relationships/hdphoto" Target="../media/hdphoto15.wdp"/><Relationship Id="rId30" Type="http://schemas.microsoft.com/office/2007/relationships/hdphoto" Target="../media/hdphoto16.wdp"/><Relationship Id="rId35" Type="http://schemas.openxmlformats.org/officeDocument/2006/relationships/image" Target="../media/image30.png"/><Relationship Id="rId43" Type="http://schemas.openxmlformats.org/officeDocument/2006/relationships/image" Target="../media/image34.png"/><Relationship Id="rId8" Type="http://schemas.microsoft.com/office/2007/relationships/hdphoto" Target="../media/hdphoto6.wdp"/><Relationship Id="rId3" Type="http://schemas.openxmlformats.org/officeDocument/2006/relationships/image" Target="../media/image14.png"/><Relationship Id="rId12" Type="http://schemas.microsoft.com/office/2007/relationships/hdphoto" Target="../media/hdphoto8.wdp"/><Relationship Id="rId17" Type="http://schemas.openxmlformats.org/officeDocument/2006/relationships/image" Target="../media/image21.png"/><Relationship Id="rId25" Type="http://schemas.microsoft.com/office/2007/relationships/hdphoto" Target="../media/hdphoto14.wdp"/><Relationship Id="rId33" Type="http://schemas.openxmlformats.org/officeDocument/2006/relationships/image" Target="../media/image29.png"/><Relationship Id="rId38" Type="http://schemas.microsoft.com/office/2007/relationships/hdphoto" Target="../media/hdphoto1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microsoft.com/office/2007/relationships/hdphoto" Target="../media/hdphoto23.wdp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23.wdp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15462" y="0"/>
            <a:ext cx="8014189" cy="5143500"/>
          </a:xfrm>
          <a:prstGeom prst="rect">
            <a:avLst/>
          </a:prstGeom>
          <a:solidFill>
            <a:srgbClr val="FFF3A0"/>
          </a:solidFill>
        </p:spPr>
      </p:sp>
      <p:grpSp>
        <p:nvGrpSpPr>
          <p:cNvPr id="3" name="Group 3"/>
          <p:cNvGrpSpPr/>
          <p:nvPr/>
        </p:nvGrpSpPr>
        <p:grpSpPr>
          <a:xfrm>
            <a:off x="1686936" y="330224"/>
            <a:ext cx="6005487" cy="4629150"/>
            <a:chOff x="0" y="0"/>
            <a:chExt cx="16014632" cy="12344400"/>
          </a:xfrm>
        </p:grpSpPr>
        <p:grpSp>
          <p:nvGrpSpPr>
            <p:cNvPr id="4" name="Group 4"/>
            <p:cNvGrpSpPr/>
            <p:nvPr/>
          </p:nvGrpSpPr>
          <p:grpSpPr>
            <a:xfrm>
              <a:off x="420438" y="456499"/>
              <a:ext cx="15594194" cy="11887901"/>
              <a:chOff x="0" y="0"/>
              <a:chExt cx="9071908" cy="691577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15594194" cy="11887901"/>
              <a:chOff x="0" y="0"/>
              <a:chExt cx="9071908" cy="691577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10" name="Group 10"/>
          <p:cNvGrpSpPr/>
          <p:nvPr/>
        </p:nvGrpSpPr>
        <p:grpSpPr>
          <a:xfrm>
            <a:off x="1869639" y="-564891"/>
            <a:ext cx="5352074" cy="4371398"/>
            <a:chOff x="-140395" y="-57151"/>
            <a:chExt cx="14272198" cy="1165706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5536510"/>
              <a:ext cx="14131803" cy="3077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80"/>
                </a:lnSpc>
              </a:pPr>
              <a:r>
                <a:rPr lang="en-US" sz="2300" b="1" spc="46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KẾ HOẠCH TỔ CHỨC HOẠT ĐỘNG</a:t>
              </a:r>
            </a:p>
            <a:p>
              <a:pPr algn="ctr">
                <a:lnSpc>
                  <a:spcPts val="2980"/>
                </a:lnSpc>
              </a:pPr>
              <a:r>
                <a:rPr lang="en-US" b="1" spc="46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b="1" spc="46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spc="46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b="1" spc="46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spc="46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b="1" spc="46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spc="46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quen</a:t>
              </a:r>
              <a:r>
                <a:rPr lang="en-US" b="1" spc="46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spc="46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b="1" spc="46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spc="46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endParaRPr lang="en-US" b="1" spc="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ts val="2980"/>
                </a:lnSpc>
              </a:pPr>
              <a:r>
                <a:rPr lang="en-US" b="1" spc="46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b="1" spc="46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spc="46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tài</a:t>
              </a:r>
              <a:r>
                <a:rPr lang="en-US" b="1" spc="46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b="1" spc="46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b="1" spc="46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spc="46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trẻ</a:t>
              </a:r>
              <a:r>
                <a:rPr lang="en-US" b="1" spc="46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spc="46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b="1" spc="46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spc="46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bớt</a:t>
              </a:r>
              <a:r>
                <a:rPr lang="en-US" b="1" spc="46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spc="46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b="1" spc="46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spc="46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đếm</a:t>
              </a:r>
              <a:r>
                <a:rPr lang="en-US" b="1" spc="46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spc="46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b="1" spc="46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spc="46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phạm</a:t>
              </a:r>
              <a:r>
                <a:rPr lang="en-US" b="1" spc="46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vi 9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140395" y="8932512"/>
              <a:ext cx="14131803" cy="2667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50"/>
                </a:lnSpc>
              </a:pPr>
              <a:r>
                <a:rPr lang="en-US" spc="18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spc="18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pc="18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spc="18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Lê </a:t>
              </a:r>
              <a:r>
                <a:rPr lang="en-US" spc="18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Thị</a:t>
              </a:r>
              <a:r>
                <a:rPr lang="en-US" spc="18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Thanh </a:t>
              </a:r>
              <a:r>
                <a:rPr lang="en-US" spc="18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endParaRPr lang="en-US" spc="18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ts val="2550"/>
                </a:lnSpc>
              </a:pPr>
              <a:r>
                <a:rPr lang="en-US" spc="18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pc="18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: </a:t>
              </a:r>
              <a:r>
                <a:rPr lang="en-US" spc="18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Lá</a:t>
              </a:r>
              <a:r>
                <a:rPr lang="en-US" spc="18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</a:p>
            <a:p>
              <a:pPr algn="ctr">
                <a:lnSpc>
                  <a:spcPts val="2550"/>
                </a:lnSpc>
              </a:pPr>
              <a:r>
                <a:rPr lang="en-US" spc="18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pc="18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pc="18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pc="18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2025-2026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1"/>
              <a:ext cx="13771502" cy="5027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88"/>
                </a:lnSpc>
              </a:pPr>
              <a:endParaRPr dirty="0"/>
            </a:p>
            <a:p>
              <a:pPr algn="ctr">
                <a:lnSpc>
                  <a:spcPts val="1788"/>
                </a:lnSpc>
              </a:pPr>
              <a:endParaRPr dirty="0"/>
            </a:p>
            <a:p>
              <a:pPr algn="ctr">
                <a:lnSpc>
                  <a:spcPts val="1788"/>
                </a:lnSpc>
              </a:pPr>
              <a:endParaRPr dirty="0"/>
            </a:p>
            <a:p>
              <a:pPr algn="ctr">
                <a:lnSpc>
                  <a:spcPts val="1788"/>
                </a:lnSpc>
              </a:pPr>
              <a:endParaRPr dirty="0"/>
            </a:p>
            <a:p>
              <a:pPr algn="ctr">
                <a:lnSpc>
                  <a:spcPts val="1788"/>
                </a:lnSpc>
              </a:pPr>
              <a:r>
                <a:rPr lang="en-US" sz="1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PHÒNG GD &amp; ĐT THỊ XÃ BẾN CÁT</a:t>
              </a:r>
            </a:p>
            <a:p>
              <a:pPr algn="ctr">
                <a:lnSpc>
                  <a:spcPts val="1788"/>
                </a:lnSpc>
              </a:pPr>
              <a:r>
                <a:rPr lang="en-US" sz="1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TRƯỜNG MẦM NON HÒA LỢI</a:t>
              </a:r>
            </a:p>
            <a:p>
              <a:pPr algn="ctr">
                <a:lnSpc>
                  <a:spcPts val="1788"/>
                </a:lnSpc>
              </a:pPr>
              <a:endParaRPr lang="en-US" sz="1300" dirty="0">
                <a:solidFill>
                  <a:srgbClr val="000000"/>
                </a:solidFill>
                <a:latin typeface="Public Sans"/>
              </a:endParaRPr>
            </a:p>
            <a:p>
              <a:pPr algn="ctr">
                <a:lnSpc>
                  <a:spcPts val="2090"/>
                </a:lnSpc>
              </a:pPr>
              <a:endParaRPr lang="en-US" sz="15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09979" y="2837615"/>
            <a:ext cx="1944212" cy="19014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9813" y="257175"/>
            <a:ext cx="955888" cy="8151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88741" y="377675"/>
            <a:ext cx="897515" cy="76533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9813" y="3835669"/>
            <a:ext cx="1033853" cy="79348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590025" y="3263702"/>
            <a:ext cx="896231" cy="136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9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>
            <a:extLst>
              <a:ext uri="{FF2B5EF4-FFF2-40B4-BE49-F238E27FC236}">
                <a16:creationId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-31820" y="-96886"/>
            <a:ext cx="9154886" cy="353254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ES" sz="1400"/>
          </a:p>
        </p:txBody>
      </p:sp>
      <p:sp>
        <p:nvSpPr>
          <p:cNvPr id="147" name="Flowchart: Document 146">
            <a:extLst>
              <a:ext uri="{FF2B5EF4-FFF2-40B4-BE49-F238E27FC236}">
                <a16:creationId xmlns:a16="http://schemas.microsoft.com/office/drawing/2014/main" id="{91025EF1-E3F7-4113-953F-136410441A55}"/>
              </a:ext>
            </a:extLst>
          </p:cNvPr>
          <p:cNvSpPr/>
          <p:nvPr/>
        </p:nvSpPr>
        <p:spPr>
          <a:xfrm flipH="1" flipV="1">
            <a:off x="-52754" y="2932111"/>
            <a:ext cx="9196754" cy="1362310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ES" sz="1400"/>
          </a:p>
        </p:txBody>
      </p:sp>
      <p:sp>
        <p:nvSpPr>
          <p:cNvPr id="145" name="Flowchart: Document 144">
            <a:extLst>
              <a:ext uri="{FF2B5EF4-FFF2-40B4-BE49-F238E27FC236}">
                <a16:creationId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-86390" y="3658353"/>
            <a:ext cx="9321099" cy="1954915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ES" sz="1400"/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829" y="3066759"/>
            <a:ext cx="2720935" cy="253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88" y="4068904"/>
            <a:ext cx="611463" cy="6516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93" y="4116437"/>
            <a:ext cx="574751" cy="6959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292" y="4124597"/>
            <a:ext cx="653234" cy="6360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661" y="4159977"/>
            <a:ext cx="593565" cy="6796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50" y="4149389"/>
            <a:ext cx="630766" cy="6997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1923" y="268178"/>
            <a:ext cx="2950866" cy="416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820" y="-96886"/>
            <a:ext cx="3057111" cy="350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66" y="942848"/>
            <a:ext cx="642938" cy="62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832" y="1592407"/>
            <a:ext cx="595601" cy="628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882"/>
            <a:ext cx="474593" cy="474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38150"/>
            <a:ext cx="557653" cy="6092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428750"/>
            <a:ext cx="576486" cy="653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41292" y="-106411"/>
            <a:ext cx="2950866" cy="416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947" y="1126735"/>
            <a:ext cx="595601" cy="628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106" y="394307"/>
            <a:ext cx="576486" cy="653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93" y="178932"/>
            <a:ext cx="576486" cy="653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4413104" y="4116437"/>
            <a:ext cx="921890" cy="9338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94054" y="4110901"/>
            <a:ext cx="921890" cy="9338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338085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03906 1.48148E-6 C 0.05643 1.48148E-6 0.07813 0.14444 0.07813 0.26142 L 0.07813 0.52315 " pathEditMode="relative" rAng="0" ptsTypes="FfFF">
                                      <p:cBhvr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2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-0.11753 3.08642E-6 C -0.17031 3.08642E-6 -0.23507 0.13426 -0.23507 0.24321 L -0.23507 0.48642 " pathEditMode="relative" rAng="0" ptsTypes="FfFF">
                                      <p:cBhvr>
                                        <p:cTn id="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3" y="2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98 0.02562 L -0.27448 0.02562 C -0.35868 0.02562 -0.46198 0.1321 -0.46198 0.21821 L -0.46198 0.4108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>
            <a:extLst>
              <a:ext uri="{FF2B5EF4-FFF2-40B4-BE49-F238E27FC236}">
                <a16:creationId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-36994" y="-95250"/>
            <a:ext cx="9248970" cy="353254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ES" sz="1400"/>
          </a:p>
        </p:txBody>
      </p:sp>
      <p:sp>
        <p:nvSpPr>
          <p:cNvPr id="147" name="Flowchart: Document 146">
            <a:extLst>
              <a:ext uri="{FF2B5EF4-FFF2-40B4-BE49-F238E27FC236}">
                <a16:creationId xmlns:a16="http://schemas.microsoft.com/office/drawing/2014/main" id="{91025EF1-E3F7-4113-953F-136410441A55}"/>
              </a:ext>
            </a:extLst>
          </p:cNvPr>
          <p:cNvSpPr/>
          <p:nvPr/>
        </p:nvSpPr>
        <p:spPr>
          <a:xfrm flipH="1" flipV="1">
            <a:off x="-21503" y="2940949"/>
            <a:ext cx="9196754" cy="1362310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ES" sz="1400"/>
          </a:p>
        </p:txBody>
      </p:sp>
      <p:sp>
        <p:nvSpPr>
          <p:cNvPr id="145" name="Flowchart: Document 144">
            <a:extLst>
              <a:ext uri="{FF2B5EF4-FFF2-40B4-BE49-F238E27FC236}">
                <a16:creationId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-10886" y="3816768"/>
            <a:ext cx="9196754" cy="1557128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ES" sz="140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1"/>
            <a:ext cx="1759869" cy="255853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86" y="1019937"/>
            <a:ext cx="1759869" cy="2305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34" y="570835"/>
            <a:ext cx="1759869" cy="265844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004268"/>
            <a:ext cx="1759869" cy="23054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47781"/>
            <a:ext cx="1759869" cy="260281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42900"/>
            <a:ext cx="1759869" cy="293405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27" y="4272461"/>
            <a:ext cx="1401027" cy="77856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90040"/>
            <a:ext cx="1600200" cy="72196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3613266"/>
            <a:ext cx="1600200" cy="72196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552950"/>
            <a:ext cx="1600200" cy="72196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19" y="3773679"/>
            <a:ext cx="1600200" cy="72196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441" y="4651928"/>
            <a:ext cx="1600200" cy="72196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7051"/>
            <a:ext cx="594887" cy="89981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353" y="4625373"/>
            <a:ext cx="645870" cy="68399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6" y="3622104"/>
            <a:ext cx="1146635" cy="118296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883" y="3056994"/>
            <a:ext cx="1146635" cy="118296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328" y="4322450"/>
            <a:ext cx="1146635" cy="118296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17" y="3225283"/>
            <a:ext cx="1146635" cy="118296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94" y="3599444"/>
            <a:ext cx="1146635" cy="131449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4147828"/>
            <a:ext cx="1146635" cy="131449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119420"/>
            <a:ext cx="1146635" cy="131449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182" y="4152747"/>
            <a:ext cx="1146635" cy="131449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3" y="3195070"/>
            <a:ext cx="804863" cy="75335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267" y="2959419"/>
            <a:ext cx="804863" cy="75335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08" y="4004498"/>
            <a:ext cx="804863" cy="75335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724" y="4185865"/>
            <a:ext cx="804863" cy="75335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69" y="3039467"/>
            <a:ext cx="804863" cy="75335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82" y="3966712"/>
            <a:ext cx="804863" cy="75335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07" y="3898576"/>
            <a:ext cx="804863" cy="75335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19" y="3336095"/>
            <a:ext cx="804863" cy="753352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7" y="-95250"/>
            <a:ext cx="1100753" cy="876300"/>
          </a:xfrm>
          <a:prstGeom prst="rect">
            <a:avLst/>
          </a:prstGeom>
        </p:spPr>
      </p:pic>
      <p:pic>
        <p:nvPicPr>
          <p:cNvPr id="84" name="Picture 83" descr="cloud-303181_1280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00552" y="406537"/>
            <a:ext cx="1371600" cy="533400"/>
          </a:xfrm>
          <a:prstGeom prst="rect">
            <a:avLst/>
          </a:prstGeom>
        </p:spPr>
      </p:pic>
      <p:pic>
        <p:nvPicPr>
          <p:cNvPr id="85" name="Picture 84" descr="cloud-303181_1280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834579" y="135826"/>
            <a:ext cx="1409700" cy="571500"/>
          </a:xfrm>
          <a:prstGeom prst="rect">
            <a:avLst/>
          </a:prstGeom>
        </p:spPr>
      </p:pic>
      <p:pic>
        <p:nvPicPr>
          <p:cNvPr id="86" name="Picture 85" descr="cloud-303181_1280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903724" y="14262"/>
            <a:ext cx="1409700" cy="571500"/>
          </a:xfrm>
          <a:prstGeom prst="rect">
            <a:avLst/>
          </a:prstGeom>
        </p:spPr>
      </p:pic>
      <p:pic>
        <p:nvPicPr>
          <p:cNvPr id="87" name="Picture 86" descr="cloud-303181_1280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79419" y="-2998"/>
            <a:ext cx="1409700" cy="571500"/>
          </a:xfrm>
          <a:prstGeom prst="rect">
            <a:avLst/>
          </a:prstGeom>
        </p:spPr>
      </p:pic>
      <p:pic>
        <p:nvPicPr>
          <p:cNvPr id="88" name="Picture 87" descr="cloud-303181_1280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292859" y="-35123"/>
            <a:ext cx="1409700" cy="571500"/>
          </a:xfrm>
          <a:prstGeom prst="rect">
            <a:avLst/>
          </a:prstGeom>
        </p:spPr>
      </p:pic>
      <p:pic>
        <p:nvPicPr>
          <p:cNvPr id="89" name="Picture 88" descr="cloud-303181_1280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973353" y="-35123"/>
            <a:ext cx="1371600" cy="5334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8" y="1291109"/>
            <a:ext cx="322321" cy="296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2" y="1094029"/>
            <a:ext cx="322321" cy="348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17" y="1450604"/>
            <a:ext cx="303507" cy="359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648" y="1094029"/>
            <a:ext cx="322321" cy="294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1442799"/>
            <a:ext cx="274824" cy="3669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13" y="1388542"/>
            <a:ext cx="322321" cy="296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304" y="1166317"/>
            <a:ext cx="322321" cy="296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288" y="1536675"/>
            <a:ext cx="322321" cy="296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850" y="964163"/>
            <a:ext cx="322321" cy="296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931" y="1240409"/>
            <a:ext cx="322321" cy="296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Rectangle 53"/>
          <p:cNvSpPr/>
          <p:nvPr/>
        </p:nvSpPr>
        <p:spPr>
          <a:xfrm>
            <a:off x="8241891" y="3245831"/>
            <a:ext cx="921890" cy="9338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8</a:t>
            </a:r>
          </a:p>
        </p:txBody>
      </p:sp>
      <p:sp>
        <p:nvSpPr>
          <p:cNvPr id="90" name="Rectangle 89"/>
          <p:cNvSpPr/>
          <p:nvPr/>
        </p:nvSpPr>
        <p:spPr>
          <a:xfrm>
            <a:off x="8242213" y="3213948"/>
            <a:ext cx="921890" cy="9338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8815549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111 L 0.25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72 0.00262 L 0.42856 0.0081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111 L 0.25 -0.011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9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>
            <a:extLst>
              <a:ext uri="{FF2B5EF4-FFF2-40B4-BE49-F238E27FC236}">
                <a16:creationId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10654" y="-96417"/>
            <a:ext cx="9248970" cy="353254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ES" sz="1400"/>
          </a:p>
        </p:txBody>
      </p:sp>
      <p:sp>
        <p:nvSpPr>
          <p:cNvPr id="147" name="Flowchart: Document 146">
            <a:extLst>
              <a:ext uri="{FF2B5EF4-FFF2-40B4-BE49-F238E27FC236}">
                <a16:creationId xmlns:a16="http://schemas.microsoft.com/office/drawing/2014/main" id="{91025EF1-E3F7-4113-953F-136410441A55}"/>
              </a:ext>
            </a:extLst>
          </p:cNvPr>
          <p:cNvSpPr/>
          <p:nvPr/>
        </p:nvSpPr>
        <p:spPr>
          <a:xfrm flipH="1" flipV="1">
            <a:off x="42649" y="2972924"/>
            <a:ext cx="9196754" cy="1362310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ES" sz="1400"/>
          </a:p>
        </p:txBody>
      </p:sp>
      <p:sp>
        <p:nvSpPr>
          <p:cNvPr id="145" name="Flowchart: Document 144">
            <a:extLst>
              <a:ext uri="{FF2B5EF4-FFF2-40B4-BE49-F238E27FC236}">
                <a16:creationId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-10886" y="3816768"/>
            <a:ext cx="9154886" cy="1557128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ES" sz="1400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4" y="4635599"/>
            <a:ext cx="1401027" cy="77856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08" y="4651928"/>
            <a:ext cx="1600200" cy="72196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48" y="3613266"/>
            <a:ext cx="1600200" cy="72196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46" y="4697206"/>
            <a:ext cx="1600200" cy="72196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3659889"/>
            <a:ext cx="984509" cy="169091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094" y="3613266"/>
            <a:ext cx="645870" cy="68399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9" y="1842745"/>
            <a:ext cx="1146635" cy="147606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13" y="2182023"/>
            <a:ext cx="1146635" cy="118296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83" y="2152650"/>
            <a:ext cx="1146635" cy="118296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952" y="2096768"/>
            <a:ext cx="1146635" cy="118296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10" y="1950004"/>
            <a:ext cx="1146635" cy="131449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353" y="1669858"/>
            <a:ext cx="1146635" cy="172747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048" y="1795688"/>
            <a:ext cx="1146635" cy="160569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37" y="1867750"/>
            <a:ext cx="1146635" cy="1526326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7" y="-95250"/>
            <a:ext cx="1100753" cy="876300"/>
          </a:xfrm>
          <a:prstGeom prst="rect">
            <a:avLst/>
          </a:prstGeom>
        </p:spPr>
      </p:pic>
      <p:pic>
        <p:nvPicPr>
          <p:cNvPr id="84" name="Picture 83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0552" y="406537"/>
            <a:ext cx="1371600" cy="533400"/>
          </a:xfrm>
          <a:prstGeom prst="rect">
            <a:avLst/>
          </a:prstGeom>
        </p:spPr>
      </p:pic>
      <p:pic>
        <p:nvPicPr>
          <p:cNvPr id="85" name="Picture 84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34579" y="135826"/>
            <a:ext cx="1409700" cy="571500"/>
          </a:xfrm>
          <a:prstGeom prst="rect">
            <a:avLst/>
          </a:prstGeom>
        </p:spPr>
      </p:pic>
      <p:pic>
        <p:nvPicPr>
          <p:cNvPr id="86" name="Picture 85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03724" y="14262"/>
            <a:ext cx="1409700" cy="571500"/>
          </a:xfrm>
          <a:prstGeom prst="rect">
            <a:avLst/>
          </a:prstGeom>
        </p:spPr>
      </p:pic>
      <p:pic>
        <p:nvPicPr>
          <p:cNvPr id="87" name="Picture 86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79419" y="-2998"/>
            <a:ext cx="1409700" cy="571500"/>
          </a:xfrm>
          <a:prstGeom prst="rect">
            <a:avLst/>
          </a:prstGeom>
        </p:spPr>
      </p:pic>
      <p:pic>
        <p:nvPicPr>
          <p:cNvPr id="88" name="Picture 87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92859" y="-35123"/>
            <a:ext cx="1409700" cy="571500"/>
          </a:xfrm>
          <a:prstGeom prst="rect">
            <a:avLst/>
          </a:prstGeom>
        </p:spPr>
      </p:pic>
      <p:pic>
        <p:nvPicPr>
          <p:cNvPr id="89" name="Picture 88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73353" y="-35123"/>
            <a:ext cx="1371600" cy="5334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61" y="3659889"/>
            <a:ext cx="1164123" cy="16909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430" y="3659889"/>
            <a:ext cx="1164123" cy="169091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104" y="3697600"/>
            <a:ext cx="1164123" cy="16909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672" y="3676606"/>
            <a:ext cx="1164123" cy="169091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41" y="3687991"/>
            <a:ext cx="1164123" cy="1690917"/>
          </a:xfrm>
          <a:prstGeom prst="rect">
            <a:avLst/>
          </a:prstGeom>
        </p:spPr>
      </p:pic>
      <p:pic>
        <p:nvPicPr>
          <p:cNvPr id="47" name="4">
            <a:hlinkClick r:id="" action="ppaction://noaction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82" y="1563669"/>
            <a:ext cx="1259967" cy="772668"/>
          </a:xfrm>
          <a:prstGeom prst="rect">
            <a:avLst/>
          </a:prstGeom>
        </p:spPr>
      </p:pic>
      <p:pic>
        <p:nvPicPr>
          <p:cNvPr id="48" name="4">
            <a:hlinkClick r:id="" action="ppaction://noaction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84" y="1858245"/>
            <a:ext cx="1259967" cy="772668"/>
          </a:xfrm>
          <a:prstGeom prst="rect">
            <a:avLst/>
          </a:prstGeom>
        </p:spPr>
      </p:pic>
      <p:pic>
        <p:nvPicPr>
          <p:cNvPr id="49" name="4">
            <a:hlinkClick r:id="" action="ppaction://noaction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529" y="1610086"/>
            <a:ext cx="1259967" cy="772668"/>
          </a:xfrm>
          <a:prstGeom prst="rect">
            <a:avLst/>
          </a:prstGeom>
        </p:spPr>
      </p:pic>
      <p:pic>
        <p:nvPicPr>
          <p:cNvPr id="50" name="4">
            <a:hlinkClick r:id="" action="ppaction://noaction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501" y="1825156"/>
            <a:ext cx="1259967" cy="772668"/>
          </a:xfrm>
          <a:prstGeom prst="rect">
            <a:avLst/>
          </a:prstGeom>
        </p:spPr>
      </p:pic>
      <p:pic>
        <p:nvPicPr>
          <p:cNvPr id="51" name="4">
            <a:hlinkClick r:id="" action="ppaction://noaction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67" y="1563669"/>
            <a:ext cx="1259967" cy="772668"/>
          </a:xfrm>
          <a:prstGeom prst="rect">
            <a:avLst/>
          </a:prstGeom>
        </p:spPr>
      </p:pic>
      <p:pic>
        <p:nvPicPr>
          <p:cNvPr id="52" name="4">
            <a:hlinkClick r:id="" action="ppaction://noaction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24" y="1786667"/>
            <a:ext cx="1259967" cy="772668"/>
          </a:xfrm>
          <a:prstGeom prst="rect">
            <a:avLst/>
          </a:prstGeom>
        </p:spPr>
      </p:pic>
      <p:pic>
        <p:nvPicPr>
          <p:cNvPr id="53" name="4">
            <a:hlinkClick r:id="" action="ppaction://noaction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987" y="1379982"/>
            <a:ext cx="1259967" cy="772668"/>
          </a:xfrm>
          <a:prstGeom prst="rect">
            <a:avLst/>
          </a:prstGeom>
        </p:spPr>
      </p:pic>
      <p:pic>
        <p:nvPicPr>
          <p:cNvPr id="54" name="4">
            <a:hlinkClick r:id="" action="ppaction://noaction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045" y="1811189"/>
            <a:ext cx="1259967" cy="77266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066312" y="585762"/>
            <a:ext cx="921890" cy="9338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8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064676" y="629789"/>
            <a:ext cx="921890" cy="9338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080472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111 L 0.25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72 0.00262 L 0.42856 0.0081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111 L 0.25 -0.011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>
            <a:extLst>
              <a:ext uri="{FF2B5EF4-FFF2-40B4-BE49-F238E27FC236}">
                <a16:creationId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56640" y="-100535"/>
            <a:ext cx="9248970" cy="353254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ES" sz="1400"/>
          </a:p>
        </p:txBody>
      </p:sp>
      <p:sp>
        <p:nvSpPr>
          <p:cNvPr id="147" name="Flowchart: Document 146">
            <a:extLst>
              <a:ext uri="{FF2B5EF4-FFF2-40B4-BE49-F238E27FC236}">
                <a16:creationId xmlns:a16="http://schemas.microsoft.com/office/drawing/2014/main" id="{91025EF1-E3F7-4113-953F-136410441A55}"/>
              </a:ext>
            </a:extLst>
          </p:cNvPr>
          <p:cNvSpPr/>
          <p:nvPr/>
        </p:nvSpPr>
        <p:spPr>
          <a:xfrm flipH="1" flipV="1">
            <a:off x="108856" y="3076779"/>
            <a:ext cx="9196754" cy="1362310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ES" sz="1400"/>
          </a:p>
        </p:txBody>
      </p:sp>
      <p:sp>
        <p:nvSpPr>
          <p:cNvPr id="145" name="Flowchart: Document 144">
            <a:extLst>
              <a:ext uri="{FF2B5EF4-FFF2-40B4-BE49-F238E27FC236}">
                <a16:creationId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41867" y="3757934"/>
            <a:ext cx="9330733" cy="1557128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ES" sz="1400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4" y="4635599"/>
            <a:ext cx="1401027" cy="77856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65" y="4736861"/>
            <a:ext cx="1600200" cy="72196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48" y="3613266"/>
            <a:ext cx="1600200" cy="72196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46" y="4697206"/>
            <a:ext cx="1600200" cy="72196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3659889"/>
            <a:ext cx="984509" cy="169091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953" y="4635599"/>
            <a:ext cx="645870" cy="68399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" y="2152650"/>
            <a:ext cx="1146635" cy="118296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13" y="2182023"/>
            <a:ext cx="1146635" cy="118296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13" y="3321680"/>
            <a:ext cx="1146635" cy="118296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8" y="3323235"/>
            <a:ext cx="1146635" cy="118296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13" y="3317005"/>
            <a:ext cx="1146635" cy="131449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13" y="2117525"/>
            <a:ext cx="1146635" cy="131449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048" y="2086890"/>
            <a:ext cx="1146635" cy="131449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429" y="3317005"/>
            <a:ext cx="1146635" cy="131449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7" y="-95250"/>
            <a:ext cx="1100753" cy="876300"/>
          </a:xfrm>
          <a:prstGeom prst="rect">
            <a:avLst/>
          </a:prstGeom>
        </p:spPr>
      </p:pic>
      <p:pic>
        <p:nvPicPr>
          <p:cNvPr id="84" name="Picture 83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0552" y="406537"/>
            <a:ext cx="1371600" cy="533400"/>
          </a:xfrm>
          <a:prstGeom prst="rect">
            <a:avLst/>
          </a:prstGeom>
        </p:spPr>
      </p:pic>
      <p:pic>
        <p:nvPicPr>
          <p:cNvPr id="85" name="Picture 84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34579" y="135826"/>
            <a:ext cx="1409700" cy="571500"/>
          </a:xfrm>
          <a:prstGeom prst="rect">
            <a:avLst/>
          </a:prstGeom>
        </p:spPr>
      </p:pic>
      <p:pic>
        <p:nvPicPr>
          <p:cNvPr id="86" name="Picture 85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03724" y="57150"/>
            <a:ext cx="1409700" cy="571500"/>
          </a:xfrm>
          <a:prstGeom prst="rect">
            <a:avLst/>
          </a:prstGeom>
        </p:spPr>
      </p:pic>
      <p:pic>
        <p:nvPicPr>
          <p:cNvPr id="87" name="Picture 86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79419" y="-2998"/>
            <a:ext cx="1409700" cy="571500"/>
          </a:xfrm>
          <a:prstGeom prst="rect">
            <a:avLst/>
          </a:prstGeom>
        </p:spPr>
      </p:pic>
      <p:pic>
        <p:nvPicPr>
          <p:cNvPr id="88" name="Picture 87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92859" y="-35123"/>
            <a:ext cx="1409700" cy="571500"/>
          </a:xfrm>
          <a:prstGeom prst="rect">
            <a:avLst/>
          </a:prstGeom>
        </p:spPr>
      </p:pic>
      <p:pic>
        <p:nvPicPr>
          <p:cNvPr id="89" name="Picture 88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73353" y="-35123"/>
            <a:ext cx="1371600" cy="5334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46" y="4112286"/>
            <a:ext cx="940092" cy="1203529"/>
          </a:xfrm>
          <a:prstGeom prst="rect">
            <a:avLst/>
          </a:prstGeom>
        </p:spPr>
      </p:pic>
      <p:pic>
        <p:nvPicPr>
          <p:cNvPr id="55" name="Picture 54" descr="3f7e749c750b79cbde134e7bcf00a14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19800" y="-1294459"/>
            <a:ext cx="3891521" cy="6823966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861" y="4095442"/>
            <a:ext cx="940092" cy="120352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526" y="156922"/>
            <a:ext cx="2822449" cy="3275093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552" y="1807528"/>
            <a:ext cx="1032948" cy="78232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6414" y="1832352"/>
            <a:ext cx="1032948" cy="78232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9891" y="1807528"/>
            <a:ext cx="1032948" cy="78232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8958" y="1726361"/>
            <a:ext cx="1032948" cy="78232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884" y="3040851"/>
            <a:ext cx="1032948" cy="78232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8820" y="3060947"/>
            <a:ext cx="1032948" cy="782327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9429" y="3010216"/>
            <a:ext cx="1032948" cy="782327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7578" y="3018206"/>
            <a:ext cx="1032948" cy="782327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2143538" y="808748"/>
            <a:ext cx="921890" cy="9338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134013" y="808748"/>
            <a:ext cx="921890" cy="9338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5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73" y="1352550"/>
            <a:ext cx="411646" cy="49230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46" y="1480209"/>
            <a:ext cx="411646" cy="49230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245" y="751339"/>
            <a:ext cx="411646" cy="49230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063" y="406537"/>
            <a:ext cx="411646" cy="4923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19" y="1106398"/>
            <a:ext cx="411646" cy="49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087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111 L 0.25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72 0.00262 L 0.42856 0.0081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814" y="11235"/>
            <a:ext cx="9144000" cy="5143500"/>
          </a:xfrm>
          <a:prstGeom prst="rect">
            <a:avLst/>
          </a:prstGeom>
          <a:solidFill>
            <a:srgbClr val="FFF3A0"/>
          </a:solidFill>
        </p:spPr>
      </p:sp>
      <p:grpSp>
        <p:nvGrpSpPr>
          <p:cNvPr id="10" name="Group 10"/>
          <p:cNvGrpSpPr/>
          <p:nvPr/>
        </p:nvGrpSpPr>
        <p:grpSpPr>
          <a:xfrm>
            <a:off x="1869639" y="-564891"/>
            <a:ext cx="5352074" cy="3675310"/>
            <a:chOff x="-140395" y="-57151"/>
            <a:chExt cx="14272198" cy="980082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5536510"/>
              <a:ext cx="14131803" cy="913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80"/>
                </a:lnSpc>
              </a:pPr>
              <a:endParaRPr lang="en-US" b="1" spc="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140395" y="8932512"/>
              <a:ext cx="14131803" cy="811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50"/>
                </a:lnSpc>
              </a:pPr>
              <a:endParaRPr lang="en-US" spc="18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1"/>
              <a:ext cx="13771502" cy="2462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88"/>
                </a:lnSpc>
              </a:pPr>
              <a:endParaRPr dirty="0"/>
            </a:p>
            <a:p>
              <a:pPr algn="ctr">
                <a:lnSpc>
                  <a:spcPts val="1788"/>
                </a:lnSpc>
              </a:pPr>
              <a:endParaRPr dirty="0"/>
            </a:p>
            <a:p>
              <a:pPr algn="ctr">
                <a:lnSpc>
                  <a:spcPts val="1788"/>
                </a:lnSpc>
              </a:pPr>
              <a:endParaRPr dirty="0"/>
            </a:p>
            <a:p>
              <a:pPr algn="ctr">
                <a:lnSpc>
                  <a:spcPts val="1788"/>
                </a:lnSpc>
              </a:pPr>
              <a:endParaRPr dirty="0"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39810"/>
            <a:ext cx="955888" cy="8151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55389" y="139209"/>
            <a:ext cx="897515" cy="76533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8961" y="2192160"/>
            <a:ext cx="1033853" cy="79348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72400" y="3593926"/>
            <a:ext cx="896231" cy="1365448"/>
          </a:xfrm>
          <a:prstGeom prst="rect">
            <a:avLst/>
          </a:prstGeom>
        </p:spPr>
      </p:pic>
      <p:pic>
        <p:nvPicPr>
          <p:cNvPr id="2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2186" y="68974"/>
            <a:ext cx="1487404" cy="1571893"/>
          </a:xfrm>
          <a:prstGeom prst="rect">
            <a:avLst/>
          </a:prstGeom>
        </p:spPr>
      </p:pic>
      <p:pic>
        <p:nvPicPr>
          <p:cNvPr id="22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0761" y="3475605"/>
            <a:ext cx="1343106" cy="1698180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622503" y="1814598"/>
            <a:ext cx="1196023" cy="2055813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69017">
            <a:off x="8153610" y="-103265"/>
            <a:ext cx="866108" cy="1631368"/>
          </a:xfrm>
          <a:prstGeom prst="rect">
            <a:avLst/>
          </a:prstGeom>
        </p:spPr>
      </p:pic>
      <p:grpSp>
        <p:nvGrpSpPr>
          <p:cNvPr id="19" name="Group 3">
            <a:extLst>
              <a:ext uri="{FF2B5EF4-FFF2-40B4-BE49-F238E27FC236}">
                <a16:creationId xmlns:a16="http://schemas.microsoft.com/office/drawing/2014/main" id="{01BDF606-553F-CB42-9D60-DB6B3A18359B}"/>
              </a:ext>
            </a:extLst>
          </p:cNvPr>
          <p:cNvGrpSpPr/>
          <p:nvPr/>
        </p:nvGrpSpPr>
        <p:grpSpPr>
          <a:xfrm>
            <a:off x="1686936" y="330224"/>
            <a:ext cx="6005487" cy="4629150"/>
            <a:chOff x="0" y="0"/>
            <a:chExt cx="16014632" cy="12344400"/>
          </a:xfrm>
        </p:grpSpPr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65066FBD-633A-0548-8835-A3C6E305C950}"/>
                </a:ext>
              </a:extLst>
            </p:cNvPr>
            <p:cNvGrpSpPr/>
            <p:nvPr/>
          </p:nvGrpSpPr>
          <p:grpSpPr>
            <a:xfrm>
              <a:off x="420438" y="456499"/>
              <a:ext cx="15594194" cy="11887901"/>
              <a:chOff x="0" y="0"/>
              <a:chExt cx="9071908" cy="6915776"/>
            </a:xfrm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8B2831DB-855A-664F-AE42-DD49CCA842AE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9E7065D7-4E10-284D-9C3D-CDA1D24846EA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0B610720-4F34-2D4C-97D9-6379ED2AB487}"/>
                </a:ext>
              </a:extLst>
            </p:cNvPr>
            <p:cNvGrpSpPr/>
            <p:nvPr/>
          </p:nvGrpSpPr>
          <p:grpSpPr>
            <a:xfrm>
              <a:off x="0" y="0"/>
              <a:ext cx="15594194" cy="11887901"/>
              <a:chOff x="0" y="0"/>
              <a:chExt cx="9071908" cy="6915776"/>
            </a:xfrm>
          </p:grpSpPr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1B8ADD85-AE60-AA4C-97FD-6C6FA107DC0C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4015E223-6E84-024D-891B-3A97C9AEFEA6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38" name="TextBox 11">
            <a:extLst>
              <a:ext uri="{FF2B5EF4-FFF2-40B4-BE49-F238E27FC236}">
                <a16:creationId xmlns:a16="http://schemas.microsoft.com/office/drawing/2014/main" id="{8AA920DD-85B4-BC45-847F-F918E685DA92}"/>
              </a:ext>
            </a:extLst>
          </p:cNvPr>
          <p:cNvSpPr txBox="1"/>
          <p:nvPr/>
        </p:nvSpPr>
        <p:spPr>
          <a:xfrm>
            <a:off x="1950956" y="1621487"/>
            <a:ext cx="5299426" cy="742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</a:pPr>
            <a:r>
              <a:rPr lang="en-US" sz="2300" b="1" spc="4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NÊU YÊU CẦU </a:t>
            </a:r>
          </a:p>
          <a:p>
            <a:pPr algn="ctr">
              <a:lnSpc>
                <a:spcPts val="2980"/>
              </a:lnSpc>
            </a:pPr>
            <a:r>
              <a:rPr lang="en-US" sz="2300" b="1" spc="4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TRONG SÁCH </a:t>
            </a:r>
            <a:endParaRPr lang="en-US" b="1" spc="46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88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8F7629E7-565B-A64A-9170-014B754A7DC0}"/>
              </a:ext>
            </a:extLst>
          </p:cNvPr>
          <p:cNvSpPr/>
          <p:nvPr/>
        </p:nvSpPr>
        <p:spPr>
          <a:xfrm>
            <a:off x="533400" y="11235"/>
            <a:ext cx="7848600" cy="5143500"/>
          </a:xfrm>
          <a:prstGeom prst="rect">
            <a:avLst/>
          </a:prstGeom>
          <a:solidFill>
            <a:srgbClr val="FFF3A0"/>
          </a:solid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1B7F17D-E018-9842-B935-E5B0A9FB99B2}"/>
              </a:ext>
            </a:extLst>
          </p:cNvPr>
          <p:cNvGrpSpPr/>
          <p:nvPr/>
        </p:nvGrpSpPr>
        <p:grpSpPr>
          <a:xfrm>
            <a:off x="1454956" y="268410"/>
            <a:ext cx="6005487" cy="4629150"/>
            <a:chOff x="0" y="0"/>
            <a:chExt cx="16014632" cy="123444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9850600F-6117-0940-94A2-733FC94CB158}"/>
                </a:ext>
              </a:extLst>
            </p:cNvPr>
            <p:cNvGrpSpPr/>
            <p:nvPr/>
          </p:nvGrpSpPr>
          <p:grpSpPr>
            <a:xfrm>
              <a:off x="420438" y="456499"/>
              <a:ext cx="15594194" cy="11887901"/>
              <a:chOff x="0" y="0"/>
              <a:chExt cx="9071908" cy="6915776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2F7A2049-EE35-3847-BD88-C33D51F653A3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38FDF2C8-E0A9-884A-A999-2EA021A60F0A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3BE6152F-7F91-F442-AD74-12F5D54D16E7}"/>
                </a:ext>
              </a:extLst>
            </p:cNvPr>
            <p:cNvGrpSpPr/>
            <p:nvPr/>
          </p:nvGrpSpPr>
          <p:grpSpPr>
            <a:xfrm>
              <a:off x="0" y="0"/>
              <a:ext cx="15594194" cy="11887901"/>
              <a:chOff x="0" y="0"/>
              <a:chExt cx="9071908" cy="6915776"/>
            </a:xfrm>
          </p:grpSpPr>
          <p:sp>
            <p:nvSpPr>
              <p:cNvPr id="6" name="Freeform 8">
                <a:extLst>
                  <a:ext uri="{FF2B5EF4-FFF2-40B4-BE49-F238E27FC236}">
                    <a16:creationId xmlns:a16="http://schemas.microsoft.com/office/drawing/2014/main" id="{49D34113-5FB5-B544-8087-48D96ED4C368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Freeform 9">
                <a:extLst>
                  <a:ext uri="{FF2B5EF4-FFF2-40B4-BE49-F238E27FC236}">
                    <a16:creationId xmlns:a16="http://schemas.microsoft.com/office/drawing/2014/main" id="{E17EC9C9-4060-5745-A2A4-B93A0B1BE6B5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10" name="TextBox 11">
            <a:extLst>
              <a:ext uri="{FF2B5EF4-FFF2-40B4-BE49-F238E27FC236}">
                <a16:creationId xmlns:a16="http://schemas.microsoft.com/office/drawing/2014/main" id="{5127B9F3-5513-CD4B-BFFB-73DA09CCA0C8}"/>
              </a:ext>
            </a:extLst>
          </p:cNvPr>
          <p:cNvSpPr txBox="1"/>
          <p:nvPr/>
        </p:nvSpPr>
        <p:spPr>
          <a:xfrm>
            <a:off x="1950956" y="1621487"/>
            <a:ext cx="5299426" cy="742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</a:pPr>
            <a:r>
              <a:rPr lang="en-US" sz="2300" b="1" spc="46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300" b="1" spc="4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spc="46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300" b="1" spc="4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spc="46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300" b="1" spc="46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b="1" spc="46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300" b="1" spc="4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spc="46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2300" b="1" spc="46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2980"/>
              </a:lnSpc>
            </a:pPr>
            <a:r>
              <a:rPr lang="en-US" sz="2300" b="1" spc="46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300" b="1" spc="46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Kết</a:t>
            </a:r>
            <a:r>
              <a:rPr lang="en-US" sz="2300" b="1" spc="46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300" b="1" spc="46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thúc</a:t>
            </a:r>
            <a:r>
              <a:rPr lang="en-US" sz="2300" b="1" spc="46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300" b="1" spc="46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hoạt</a:t>
            </a:r>
            <a:r>
              <a:rPr lang="en-US" sz="2300" b="1" spc="46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300" b="1" spc="46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động</a:t>
            </a:r>
            <a:endParaRPr lang="en-US" b="1" spc="46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604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B81CAE7-E9E2-2A45-AC55-D9264DE1F100}"/>
              </a:ext>
            </a:extLst>
          </p:cNvPr>
          <p:cNvSpPr/>
          <p:nvPr/>
        </p:nvSpPr>
        <p:spPr>
          <a:xfrm>
            <a:off x="533400" y="11235"/>
            <a:ext cx="7848600" cy="5143500"/>
          </a:xfrm>
          <a:prstGeom prst="rect">
            <a:avLst/>
          </a:prstGeom>
          <a:solidFill>
            <a:srgbClr val="FFF3A0"/>
          </a:solid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6F66857-CDA0-084D-9C5C-C90453178B03}"/>
              </a:ext>
            </a:extLst>
          </p:cNvPr>
          <p:cNvGrpSpPr/>
          <p:nvPr/>
        </p:nvGrpSpPr>
        <p:grpSpPr>
          <a:xfrm>
            <a:off x="1295400" y="361950"/>
            <a:ext cx="6165043" cy="4535610"/>
            <a:chOff x="0" y="0"/>
            <a:chExt cx="16014632" cy="123444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FED60C92-4AEC-A548-9CFC-D89563997E31}"/>
                </a:ext>
              </a:extLst>
            </p:cNvPr>
            <p:cNvGrpSpPr/>
            <p:nvPr/>
          </p:nvGrpSpPr>
          <p:grpSpPr>
            <a:xfrm>
              <a:off x="420438" y="456499"/>
              <a:ext cx="15594194" cy="11887901"/>
              <a:chOff x="0" y="0"/>
              <a:chExt cx="9071908" cy="6915776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CE6D2E4C-3693-9147-B4B2-0D395543152B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CE37ED85-D770-DF4A-AEC2-DB1B9BAC1642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E79E4883-4A80-7C4F-887E-AFE46C11350F}"/>
                </a:ext>
              </a:extLst>
            </p:cNvPr>
            <p:cNvGrpSpPr/>
            <p:nvPr/>
          </p:nvGrpSpPr>
          <p:grpSpPr>
            <a:xfrm>
              <a:off x="0" y="0"/>
              <a:ext cx="15594194" cy="11887901"/>
              <a:chOff x="0" y="0"/>
              <a:chExt cx="9071908" cy="6915776"/>
            </a:xfrm>
          </p:grpSpPr>
          <p:sp>
            <p:nvSpPr>
              <p:cNvPr id="6" name="Freeform 8">
                <a:extLst>
                  <a:ext uri="{FF2B5EF4-FFF2-40B4-BE49-F238E27FC236}">
                    <a16:creationId xmlns:a16="http://schemas.microsoft.com/office/drawing/2014/main" id="{DC4975B0-0549-4641-8A42-C3780566A24C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Freeform 9">
                <a:extLst>
                  <a:ext uri="{FF2B5EF4-FFF2-40B4-BE49-F238E27FC236}">
                    <a16:creationId xmlns:a16="http://schemas.microsoft.com/office/drawing/2014/main" id="{0536F2DE-90C4-BB49-BE32-51B786585DFA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F7079D46-F532-7141-B025-393F7ED7B00A}"/>
              </a:ext>
            </a:extLst>
          </p:cNvPr>
          <p:cNvSpPr txBox="1"/>
          <p:nvPr/>
        </p:nvSpPr>
        <p:spPr>
          <a:xfrm>
            <a:off x="1647282" y="971550"/>
            <a:ext cx="5299426" cy="2266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350" indent="-514350" algn="ctr">
              <a:lnSpc>
                <a:spcPts val="2980"/>
              </a:lnSpc>
              <a:buAutoNum type="romanUcPeriod"/>
            </a:pPr>
            <a:r>
              <a:rPr lang="en-US" sz="2300" b="1" spc="46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300" b="1" spc="4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spc="46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300" b="1" spc="4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spc="46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300" b="1" spc="4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spc="46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300" b="1" spc="4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ts val="2980"/>
              </a:lnSpc>
            </a:pP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( 5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9, 6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9, 7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8),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bớt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( 9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bớt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8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bớt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7,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bớt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6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đếm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9.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bớt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đếm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trật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2980"/>
              </a:lnSpc>
            </a:pPr>
            <a:endParaRPr lang="en-US" b="1" spc="46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451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927F151-76B2-AE4C-9867-0C358ABE49C0}"/>
              </a:ext>
            </a:extLst>
          </p:cNvPr>
          <p:cNvSpPr/>
          <p:nvPr/>
        </p:nvSpPr>
        <p:spPr>
          <a:xfrm>
            <a:off x="533400" y="11235"/>
            <a:ext cx="7848600" cy="5143500"/>
          </a:xfrm>
          <a:prstGeom prst="rect">
            <a:avLst/>
          </a:prstGeom>
          <a:solidFill>
            <a:srgbClr val="FFF3A0"/>
          </a:solid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3255536-8464-2C40-9128-57ACE0D34DBD}"/>
              </a:ext>
            </a:extLst>
          </p:cNvPr>
          <p:cNvGrpSpPr/>
          <p:nvPr/>
        </p:nvGrpSpPr>
        <p:grpSpPr>
          <a:xfrm>
            <a:off x="1454956" y="268410"/>
            <a:ext cx="6005487" cy="4629150"/>
            <a:chOff x="0" y="0"/>
            <a:chExt cx="16014632" cy="123444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0F5845A0-7F88-B848-B296-834F38082BBD}"/>
                </a:ext>
              </a:extLst>
            </p:cNvPr>
            <p:cNvGrpSpPr/>
            <p:nvPr/>
          </p:nvGrpSpPr>
          <p:grpSpPr>
            <a:xfrm>
              <a:off x="420438" y="456499"/>
              <a:ext cx="15594194" cy="11887901"/>
              <a:chOff x="0" y="0"/>
              <a:chExt cx="9071908" cy="6915776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132992E0-7E68-8848-AE1B-E4618B1ACAC4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0ADFFAD7-2397-CA4F-85A0-252265EB1833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FA82F16E-041B-A249-A6EB-9418A7621E11}"/>
                </a:ext>
              </a:extLst>
            </p:cNvPr>
            <p:cNvGrpSpPr/>
            <p:nvPr/>
          </p:nvGrpSpPr>
          <p:grpSpPr>
            <a:xfrm>
              <a:off x="0" y="0"/>
              <a:ext cx="15594194" cy="11887901"/>
              <a:chOff x="0" y="0"/>
              <a:chExt cx="9071908" cy="6915776"/>
            </a:xfrm>
          </p:grpSpPr>
          <p:sp>
            <p:nvSpPr>
              <p:cNvPr id="6" name="Freeform 8">
                <a:extLst>
                  <a:ext uri="{FF2B5EF4-FFF2-40B4-BE49-F238E27FC236}">
                    <a16:creationId xmlns:a16="http://schemas.microsoft.com/office/drawing/2014/main" id="{7ED1F2FE-32AF-1043-9143-A1605FE69703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Freeform 9">
                <a:extLst>
                  <a:ext uri="{FF2B5EF4-FFF2-40B4-BE49-F238E27FC236}">
                    <a16:creationId xmlns:a16="http://schemas.microsoft.com/office/drawing/2014/main" id="{C3C38C6E-5D4C-8D4F-8BAE-131665C73B94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20" name="TextBox 11">
            <a:extLst>
              <a:ext uri="{FF2B5EF4-FFF2-40B4-BE49-F238E27FC236}">
                <a16:creationId xmlns:a16="http://schemas.microsoft.com/office/drawing/2014/main" id="{078F52AD-9619-F449-BF41-F96FABF56322}"/>
              </a:ext>
            </a:extLst>
          </p:cNvPr>
          <p:cNvSpPr txBox="1"/>
          <p:nvPr/>
        </p:nvSpPr>
        <p:spPr>
          <a:xfrm>
            <a:off x="1612619" y="1352550"/>
            <a:ext cx="5299426" cy="1666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</a:pPr>
            <a:r>
              <a:rPr lang="en-US" sz="2300" b="1" spc="4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HĐ: </a:t>
            </a:r>
            <a:r>
              <a:rPr lang="en-US" sz="2300" b="1" spc="46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300" b="1" spc="4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spc="46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300" b="1" spc="4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spc="46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300" b="1" spc="4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9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pt-BR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pt-B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2980"/>
              </a:lnSpc>
            </a:pP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2980"/>
              </a:lnSpc>
            </a:pPr>
            <a:endParaRPr lang="en-US" b="1" spc="46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545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40" y="2314575"/>
            <a:ext cx="2746720" cy="252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600" y="3009096"/>
            <a:ext cx="2436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Segoe UI Semibold" pitchFamily="34" charset="0"/>
              </a:rPr>
              <a:t>NÔNG TRẠI </a:t>
            </a:r>
            <a:r>
              <a:rPr lang="en-US" sz="2800" dirty="0" err="1">
                <a:solidFill>
                  <a:srgbClr val="FF0000"/>
                </a:solidFill>
                <a:latin typeface="Segoe UI Semibold" pitchFamily="34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Segoe UI Semibol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Semibold" pitchFamily="34" charset="0"/>
              </a:rPr>
              <a:t>vẻ</a:t>
            </a:r>
            <a:endParaRPr lang="en-US" sz="2800" dirty="0">
              <a:solidFill>
                <a:srgbClr val="FF0000"/>
              </a:solidFill>
              <a:latin typeface="Segoe UI Semibold" pitchFamily="34" charset="0"/>
            </a:endParaRP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246"/>
            <a:ext cx="1709737" cy="7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  <p:pic>
        <p:nvPicPr>
          <p:cNvPr id="7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660" y="3257550"/>
            <a:ext cx="2305050" cy="233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64" y="2290287"/>
            <a:ext cx="961909" cy="101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85" y="2616720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566386"/>
            <a:ext cx="2558143" cy="76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1042091" y="4028766"/>
            <a:ext cx="1001485" cy="8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14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08" y="2560239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4" y="2952296"/>
            <a:ext cx="1136392" cy="80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56162" y="3181350"/>
            <a:ext cx="1066800" cy="73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3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9050"/>
            <a:ext cx="591798" cy="57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170" y="3284662"/>
            <a:ext cx="1683906" cy="57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1359" y="4132577"/>
            <a:ext cx="765275" cy="6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19050"/>
            <a:ext cx="609600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8336560" y="2589699"/>
            <a:ext cx="1964133" cy="131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33" y="-19050"/>
            <a:ext cx="603071" cy="5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979873" y="2722976"/>
            <a:ext cx="1481647" cy="114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325" y="-19192"/>
            <a:ext cx="812475" cy="68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1" y="3302620"/>
            <a:ext cx="2305050" cy="233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613" y="514350"/>
            <a:ext cx="788574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" y="514350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0019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95" y="532969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64" y="527820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64" y="527821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>
            <a:hlinkClick r:id="" action="ppaction://noaction"/>
          </p:cNvPr>
          <p:cNvSpPr/>
          <p:nvPr/>
        </p:nvSpPr>
        <p:spPr>
          <a:xfrm>
            <a:off x="7645400" y="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>
            <a:extLst>
              <a:ext uri="{FF2B5EF4-FFF2-40B4-BE49-F238E27FC236}">
                <a16:creationId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-31820" y="-96886"/>
            <a:ext cx="9154886" cy="353254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ES" sz="1400"/>
          </a:p>
        </p:txBody>
      </p:sp>
      <p:sp>
        <p:nvSpPr>
          <p:cNvPr id="147" name="Flowchart: Document 146">
            <a:extLst>
              <a:ext uri="{FF2B5EF4-FFF2-40B4-BE49-F238E27FC236}">
                <a16:creationId xmlns:a16="http://schemas.microsoft.com/office/drawing/2014/main" id="{91025EF1-E3F7-4113-953F-136410441A55}"/>
              </a:ext>
            </a:extLst>
          </p:cNvPr>
          <p:cNvSpPr/>
          <p:nvPr/>
        </p:nvSpPr>
        <p:spPr>
          <a:xfrm flipH="1" flipV="1">
            <a:off x="-52754" y="2932111"/>
            <a:ext cx="9196754" cy="1362310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ES" sz="1400"/>
          </a:p>
        </p:txBody>
      </p:sp>
      <p:sp>
        <p:nvSpPr>
          <p:cNvPr id="145" name="Flowchart: Document 144">
            <a:extLst>
              <a:ext uri="{FF2B5EF4-FFF2-40B4-BE49-F238E27FC236}">
                <a16:creationId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-52754" y="3461846"/>
            <a:ext cx="9291842" cy="1954915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ES" sz="14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1329850"/>
            <a:ext cx="3078758" cy="3813650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539" y="-272380"/>
            <a:ext cx="3312997" cy="4391307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66" y="2853530"/>
            <a:ext cx="2720935" cy="253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-45656"/>
            <a:ext cx="1918996" cy="318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2215" y="-108938"/>
            <a:ext cx="2686816" cy="323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82" y="1231620"/>
            <a:ext cx="605056" cy="6465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07" y="4275"/>
            <a:ext cx="605056" cy="6465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35112"/>
            <a:ext cx="605056" cy="646524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2708162"/>
            <a:ext cx="447789" cy="54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69388"/>
            <a:ext cx="519503" cy="575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866" y="2738916"/>
            <a:ext cx="552450" cy="53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13" y="837069"/>
            <a:ext cx="436660" cy="4665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07" y="1509549"/>
            <a:ext cx="436660" cy="4665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608" y="568525"/>
            <a:ext cx="436660" cy="4665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20" y="1604369"/>
            <a:ext cx="436660" cy="466587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091" y="2088417"/>
            <a:ext cx="452638" cy="43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790" y="2470800"/>
            <a:ext cx="348841" cy="33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436256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6103E-EDA7-3243-B57E-DE0619EFB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39DF7-93DA-FF4E-94CD-5F7963DF3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E1C04746-FD17-094A-AE13-0CE5C1256284}"/>
              </a:ext>
            </a:extLst>
          </p:cNvPr>
          <p:cNvSpPr/>
          <p:nvPr/>
        </p:nvSpPr>
        <p:spPr>
          <a:xfrm>
            <a:off x="533400" y="11235"/>
            <a:ext cx="7848600" cy="5143500"/>
          </a:xfrm>
          <a:prstGeom prst="rect">
            <a:avLst/>
          </a:prstGeom>
          <a:solidFill>
            <a:srgbClr val="FFF3A0"/>
          </a:solid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0F758DA5-BB17-B344-BA14-EFB692D0B828}"/>
              </a:ext>
            </a:extLst>
          </p:cNvPr>
          <p:cNvGrpSpPr/>
          <p:nvPr/>
        </p:nvGrpSpPr>
        <p:grpSpPr>
          <a:xfrm>
            <a:off x="1525894" y="361950"/>
            <a:ext cx="6005487" cy="4629150"/>
            <a:chOff x="0" y="0"/>
            <a:chExt cx="16014632" cy="12344400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6150614D-7FC5-4344-84FC-269147B2D3C6}"/>
                </a:ext>
              </a:extLst>
            </p:cNvPr>
            <p:cNvGrpSpPr/>
            <p:nvPr/>
          </p:nvGrpSpPr>
          <p:grpSpPr>
            <a:xfrm>
              <a:off x="420438" y="456499"/>
              <a:ext cx="15594194" cy="11887901"/>
              <a:chOff x="0" y="0"/>
              <a:chExt cx="9071908" cy="691577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CB66052-44E6-8C4F-B3F8-796B7CD4C716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67FD4E2F-E790-D144-B0E2-A1E03F712895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893F716F-ABEC-6D43-92DE-91EC3F487808}"/>
                </a:ext>
              </a:extLst>
            </p:cNvPr>
            <p:cNvGrpSpPr/>
            <p:nvPr/>
          </p:nvGrpSpPr>
          <p:grpSpPr>
            <a:xfrm>
              <a:off x="0" y="0"/>
              <a:ext cx="15594194" cy="11887901"/>
              <a:chOff x="0" y="0"/>
              <a:chExt cx="9071908" cy="6915776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CA3908D1-0199-1A48-816E-C6726B9CF464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917ABE7A-EA8F-524C-9C98-64D643433A5C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17C667F-1EF6-F740-8607-A146AAC7D681}"/>
              </a:ext>
            </a:extLst>
          </p:cNvPr>
          <p:cNvSpPr txBox="1"/>
          <p:nvPr/>
        </p:nvSpPr>
        <p:spPr>
          <a:xfrm>
            <a:off x="1612619" y="1352550"/>
            <a:ext cx="5299426" cy="1004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</a:pPr>
            <a:r>
              <a:rPr lang="en-US" sz="2300" b="1" spc="4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HĐ: </a:t>
            </a:r>
            <a:r>
              <a:rPr lang="en-US" sz="2300" b="1" spc="46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300" b="1" spc="4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spc="46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300" b="1" spc="4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spc="46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300" b="1" spc="46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bớt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đếm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9.</a:t>
            </a:r>
            <a:r>
              <a:rPr lang="en-VN" dirty="0">
                <a:effectLst/>
              </a:rPr>
              <a:t> 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2980"/>
              </a:lnSpc>
            </a:pPr>
            <a:endParaRPr lang="en-US" b="1" spc="46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710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>
            <a:extLst>
              <a:ext uri="{FF2B5EF4-FFF2-40B4-BE49-F238E27FC236}">
                <a16:creationId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-31820" y="-96886"/>
            <a:ext cx="9154886" cy="353254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ES" sz="1400"/>
          </a:p>
        </p:txBody>
      </p:sp>
      <p:sp>
        <p:nvSpPr>
          <p:cNvPr id="147" name="Flowchart: Document 146">
            <a:extLst>
              <a:ext uri="{FF2B5EF4-FFF2-40B4-BE49-F238E27FC236}">
                <a16:creationId xmlns:a16="http://schemas.microsoft.com/office/drawing/2014/main" id="{91025EF1-E3F7-4113-953F-136410441A55}"/>
              </a:ext>
            </a:extLst>
          </p:cNvPr>
          <p:cNvSpPr/>
          <p:nvPr/>
        </p:nvSpPr>
        <p:spPr>
          <a:xfrm flipH="1" flipV="1">
            <a:off x="0" y="2958905"/>
            <a:ext cx="9196754" cy="1362310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ES" sz="1400"/>
          </a:p>
        </p:txBody>
      </p:sp>
      <p:sp>
        <p:nvSpPr>
          <p:cNvPr id="145" name="Flowchart: Document 144">
            <a:extLst>
              <a:ext uri="{FF2B5EF4-FFF2-40B4-BE49-F238E27FC236}">
                <a16:creationId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-31820" y="3461845"/>
            <a:ext cx="9196754" cy="1954915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ES" sz="14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901" y="1584060"/>
            <a:ext cx="3078758" cy="3813650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036" y="-96886"/>
            <a:ext cx="3312997" cy="4391307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66" y="2853530"/>
            <a:ext cx="2720935" cy="253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2664" y="-108938"/>
            <a:ext cx="1918996" cy="318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3995" y="-108938"/>
            <a:ext cx="2993431" cy="323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23" y="529519"/>
            <a:ext cx="605056" cy="6465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74" y="3778110"/>
            <a:ext cx="605056" cy="646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96" y="3795665"/>
            <a:ext cx="605056" cy="6465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37" y="3778110"/>
            <a:ext cx="605056" cy="6465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10" y="3797708"/>
            <a:ext cx="605056" cy="646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438" y="3797708"/>
            <a:ext cx="605056" cy="646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50" y="3809498"/>
            <a:ext cx="605056" cy="6465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978" y="3795665"/>
            <a:ext cx="605056" cy="6465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61" y="1985891"/>
            <a:ext cx="302528" cy="3680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25" y="2978458"/>
            <a:ext cx="302528" cy="3232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50" y="1231620"/>
            <a:ext cx="302528" cy="3232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186287"/>
            <a:ext cx="302528" cy="3232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9" y="1544809"/>
            <a:ext cx="302528" cy="3232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794414"/>
            <a:ext cx="302528" cy="3680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162" y="2169934"/>
            <a:ext cx="302528" cy="3680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426" y="3245178"/>
            <a:ext cx="302528" cy="3680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136" y="3174868"/>
            <a:ext cx="302528" cy="3680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30" y="2538021"/>
            <a:ext cx="302528" cy="3680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002" y="1868072"/>
            <a:ext cx="302528" cy="3680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32" y="283880"/>
            <a:ext cx="302528" cy="3680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36" y="1985890"/>
            <a:ext cx="302528" cy="3680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865" y="2415114"/>
            <a:ext cx="302528" cy="3680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9D328EA-AE5B-B04F-8DD6-6A05327EAE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36" y="3574544"/>
            <a:ext cx="302528" cy="3680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07783" y="3654030"/>
            <a:ext cx="921890" cy="9338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407783" y="3665820"/>
            <a:ext cx="921890" cy="9338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794353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15173 -7.40741E-7 C 0.21979 -7.40741E-7 0.30364 0.17006 0.30364 0.30741 L 0.30364 0.61574 " pathEditMode="relative" rAng="0" ptsTypes="FfFF">
                                      <p:cBhvr>
                                        <p:cTn id="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4" y="30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>
            <a:extLst>
              <a:ext uri="{FF2B5EF4-FFF2-40B4-BE49-F238E27FC236}">
                <a16:creationId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-31820" y="-96886"/>
            <a:ext cx="9154886" cy="353254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ES" sz="1400"/>
          </a:p>
        </p:txBody>
      </p:sp>
      <p:sp>
        <p:nvSpPr>
          <p:cNvPr id="147" name="Flowchart: Document 146">
            <a:extLst>
              <a:ext uri="{FF2B5EF4-FFF2-40B4-BE49-F238E27FC236}">
                <a16:creationId xmlns:a16="http://schemas.microsoft.com/office/drawing/2014/main" id="{91025EF1-E3F7-4113-953F-136410441A55}"/>
              </a:ext>
            </a:extLst>
          </p:cNvPr>
          <p:cNvSpPr/>
          <p:nvPr/>
        </p:nvSpPr>
        <p:spPr>
          <a:xfrm flipH="1" flipV="1">
            <a:off x="-52754" y="2932111"/>
            <a:ext cx="9196754" cy="1362310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ES" sz="1400"/>
          </a:p>
        </p:txBody>
      </p:sp>
      <p:sp>
        <p:nvSpPr>
          <p:cNvPr id="145" name="Flowchart: Document 144">
            <a:extLst>
              <a:ext uri="{FF2B5EF4-FFF2-40B4-BE49-F238E27FC236}">
                <a16:creationId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-31820" y="3652057"/>
            <a:ext cx="9321099" cy="1954915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ES" sz="1400"/>
          </a:p>
        </p:txBody>
      </p:sp>
      <p:pic>
        <p:nvPicPr>
          <p:cNvPr id="54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1923" y="268178"/>
            <a:ext cx="2950866" cy="416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820" y="-96886"/>
            <a:ext cx="3057111" cy="350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33" y="942848"/>
            <a:ext cx="642938" cy="62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832" y="1592407"/>
            <a:ext cx="595601" cy="628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38150"/>
            <a:ext cx="557653" cy="6092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32252" y="-164933"/>
            <a:ext cx="2950866" cy="416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24" y="54715"/>
            <a:ext cx="595601" cy="628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59" y="1123950"/>
            <a:ext cx="607441" cy="603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82" y="2932111"/>
            <a:ext cx="2720935" cy="253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459" y="3717195"/>
            <a:ext cx="526222" cy="6360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972" y="3717195"/>
            <a:ext cx="489036" cy="665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484" y="3717195"/>
            <a:ext cx="550026" cy="6614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18" y="4035229"/>
            <a:ext cx="527396" cy="665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902">
            <a:off x="2908126" y="4052472"/>
            <a:ext cx="500760" cy="664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13" y="4064013"/>
            <a:ext cx="559998" cy="664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/>
          <p:cNvSpPr/>
          <p:nvPr/>
        </p:nvSpPr>
        <p:spPr>
          <a:xfrm>
            <a:off x="4991394" y="3776805"/>
            <a:ext cx="921890" cy="9338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6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010444" y="3794286"/>
            <a:ext cx="921890" cy="9338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9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49128"/>
            <a:ext cx="552370" cy="727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9360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0.01543 L -0.05833 0.01543 C -0.05451 0.01543 -0.05 0.14568 -0.05 0.25185 L -0.05 0.48951 " pathEditMode="relative" rAng="0" ptsTypes="FfFF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19753E-6 L 0.10521 4.19753E-6 C 0.15278 4.19753E-6 0.21146 0.19907 0.21146 0.3608 L 0.21146 0.7216 " pathEditMode="relative" rAng="0" ptsTypes="FfFF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3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68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66&quot;/&gt;&lt;/object&gt;&lt;object type=&quot;3&quot; unique_id=&quot;10009&quot;&gt;&lt;property id=&quot;20148&quot; value=&quot;5&quot;/&gt;&lt;property id=&quot;20300&quot; value=&quot;Slide 7&quot;/&gt;&lt;property id=&quot;20307&quot; value=&quot;265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41&quot;&gt;&lt;property id=&quot;20148&quot; value=&quot;5&quot;/&gt;&lt;property id=&quot;20300&quot; value=&quot;Slide 9&quot;/&gt;&lt;property id=&quot;20307&quot; value=&quot;269&quot;/&gt;&lt;/object&gt;&lt;/object&gt;&lt;object type=&quot;8&quot; unique_id=&quot;1002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201</Words>
  <Application>Microsoft Macintosh PowerPoint</Application>
  <PresentationFormat>On-screen Show (16:9)</PresentationFormat>
  <Paragraphs>39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Public Sans</vt:lpstr>
      <vt:lpstr>Segoe UI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62</cp:revision>
  <dcterms:created xsi:type="dcterms:W3CDTF">2018-03-09T07:14:39Z</dcterms:created>
  <dcterms:modified xsi:type="dcterms:W3CDTF">2026-02-28T03:26:21Z</dcterms:modified>
</cp:coreProperties>
</file>