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60" r:id="rId7"/>
    <p:sldId id="259" r:id="rId8"/>
    <p:sldId id="261" r:id="rId9"/>
    <p:sldId id="263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29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2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0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5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4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1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5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6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291F-3C0A-4F44-BFA7-0CEFAB140A71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A8B17-8B10-4D13-A5C4-58A5CD1E4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8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86125" y="971550"/>
            <a:ext cx="5686425" cy="3790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UBND PHƯỜNG HÒA LỢi</a:t>
            </a:r>
          </a:p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TRƯỜNG MẦM NON HÒA LỢI</a:t>
            </a:r>
          </a:p>
          <a:p>
            <a:pPr algn="ctr"/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vi-VN" sz="2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Thơ: Bạn Mới</a:t>
            </a:r>
          </a:p>
          <a:p>
            <a:pPr algn="ctr"/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Lớp Nhà Trẻ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9843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N MO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5851" y="78376"/>
            <a:ext cx="6165669" cy="677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353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942975"/>
            <a:ext cx="6019800" cy="2552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tốt và biết yêu thương 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của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2963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47725" y="285750"/>
            <a:ext cx="10467975" cy="489585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I. Mục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Đích Yêu Cầu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 Trẻ nhớ tên bài thơ và hiểu nội dung bài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thơ. Trẻ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đọc diễn cảm bài thơ, biết ngắt nghỉ đúng nhịp, biết trả lời câu hỏi của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cô.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Thông qua nội dung bài thơ giáo dục trẻ chơi đoàn kết với bạn và biết rủ bạn cùng chơi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.</a:t>
            </a:r>
          </a:p>
          <a:p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II. Chuẩn bị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 Hình ảnh nội dung bài thơ trên máy tính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 Hệ thống câu hỏi đàm thoại</a:t>
            </a:r>
          </a:p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- Nhạc bài hát vui đến trường</a:t>
            </a:r>
          </a:p>
        </p:txBody>
      </p:sp>
    </p:spTree>
    <p:extLst>
      <p:ext uri="{BB962C8B-B14F-4D97-AF65-F5344CB8AC3E}">
        <p14:creationId xmlns:p14="http://schemas.microsoft.com/office/powerpoint/2010/main" val="697417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58" y="0"/>
            <a:ext cx="12262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8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15240"/>
            <a:ext cx="12219214" cy="6842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27213" y="5904411"/>
            <a:ext cx="4573088" cy="95358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Bạn mới đến trường</a:t>
            </a:r>
          </a:p>
          <a:p>
            <a:pPr algn="ctr"/>
            <a:r>
              <a:rPr lang="vi-VN" sz="4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Hãy còn nhút nhát</a:t>
            </a:r>
            <a:endParaRPr lang="en-US" sz="4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10292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8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4354" y="5930537"/>
            <a:ext cx="3953691" cy="9274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vi-VN" sz="40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Em dạy bạn hát</a:t>
            </a:r>
            <a:endParaRPr lang="en-US" sz="40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51983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4" y="15240"/>
            <a:ext cx="12219214" cy="6842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0994" y="130629"/>
            <a:ext cx="4328160" cy="975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smtClean="0">
                <a:latin typeface="+mj-lt"/>
              </a:rPr>
              <a:t>Rủ bạn cùng chơi</a:t>
            </a:r>
            <a:endParaRPr lang="en-US" sz="4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162159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3" y="0"/>
            <a:ext cx="122464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9920" y="6200503"/>
            <a:ext cx="3936274" cy="65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smtClean="0">
                <a:latin typeface="+mj-lt"/>
              </a:rPr>
              <a:t>Cô thấy cô cười</a:t>
            </a:r>
            <a:endParaRPr lang="en-US" sz="4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76728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36823" y="6043749"/>
            <a:ext cx="4955177" cy="814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i="1" dirty="0" smtClean="0">
                <a:latin typeface="+mj-lt"/>
              </a:rPr>
              <a:t>Cô khen đoàn kết</a:t>
            </a:r>
            <a:endParaRPr lang="en-US" sz="4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036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04850"/>
            <a:ext cx="6172200" cy="24193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GB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950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64</Words>
  <Application>Microsoft Office PowerPoint</Application>
  <PresentationFormat>Widescreen</PresentationFormat>
  <Paragraphs>22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mới</dc:title>
  <dc:creator>DELL</dc:creator>
  <cp:lastModifiedBy>DELL</cp:lastModifiedBy>
  <cp:revision>8</cp:revision>
  <dcterms:created xsi:type="dcterms:W3CDTF">2025-11-18T14:55:28Z</dcterms:created>
  <dcterms:modified xsi:type="dcterms:W3CDTF">2025-12-14T10:00:20Z</dcterms:modified>
</cp:coreProperties>
</file>