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0" r:id="rId5"/>
    <p:sldId id="273" r:id="rId6"/>
    <p:sldId id="274" r:id="rId7"/>
    <p:sldId id="258" r:id="rId8"/>
    <p:sldId id="259" r:id="rId9"/>
    <p:sldId id="260" r:id="rId10"/>
    <p:sldId id="261" r:id="rId11"/>
    <p:sldId id="275" r:id="rId12"/>
    <p:sldId id="262" r:id="rId13"/>
    <p:sldId id="263" r:id="rId14"/>
    <p:sldId id="264" r:id="rId15"/>
    <p:sldId id="276" r:id="rId16"/>
    <p:sldId id="271" r:id="rId17"/>
    <p:sldId id="265" r:id="rId18"/>
    <p:sldId id="277"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91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275DE-A8A3-48C3-EBD5-2ECF9D384A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DE3DC0-9C50-1BD7-FCFE-90B5723C7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70767D-7602-24A6-7826-6FD4CBBC52D4}"/>
              </a:ext>
            </a:extLst>
          </p:cNvPr>
          <p:cNvSpPr>
            <a:spLocks noGrp="1"/>
          </p:cNvSpPr>
          <p:nvPr>
            <p:ph type="dt" sz="half" idx="10"/>
          </p:nvPr>
        </p:nvSpPr>
        <p:spPr/>
        <p:txBody>
          <a:bodyPr/>
          <a:lstStyle/>
          <a:p>
            <a:fld id="{52F97148-F729-4C1F-B4B7-A6648196A1F4}" type="datetimeFigureOut">
              <a:rPr lang="en-US" smtClean="0"/>
              <a:t>10/19/2025</a:t>
            </a:fld>
            <a:endParaRPr lang="en-US"/>
          </a:p>
        </p:txBody>
      </p:sp>
      <p:sp>
        <p:nvSpPr>
          <p:cNvPr id="5" name="Footer Placeholder 4">
            <a:extLst>
              <a:ext uri="{FF2B5EF4-FFF2-40B4-BE49-F238E27FC236}">
                <a16:creationId xmlns:a16="http://schemas.microsoft.com/office/drawing/2014/main" id="{DE14EA7C-70D7-BFDD-D0DE-DA3751407E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CC6E4-6C01-5306-4B2A-6F659D2DD058}"/>
              </a:ext>
            </a:extLst>
          </p:cNvPr>
          <p:cNvSpPr>
            <a:spLocks noGrp="1"/>
          </p:cNvSpPr>
          <p:nvPr>
            <p:ph type="sldNum" sz="quarter" idx="12"/>
          </p:nvPr>
        </p:nvSpPr>
        <p:spPr/>
        <p:txBody>
          <a:bodyPr/>
          <a:lstStyle/>
          <a:p>
            <a:fld id="{ABCF3FCF-0018-4FAD-AACB-0F2A52FD43BF}" type="slidenum">
              <a:rPr lang="en-US" smtClean="0"/>
              <a:t>‹#›</a:t>
            </a:fld>
            <a:endParaRPr lang="en-US"/>
          </a:p>
        </p:txBody>
      </p:sp>
    </p:spTree>
    <p:extLst>
      <p:ext uri="{BB962C8B-B14F-4D97-AF65-F5344CB8AC3E}">
        <p14:creationId xmlns:p14="http://schemas.microsoft.com/office/powerpoint/2010/main" val="3227230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97FD-FE75-31B4-4AE3-DA2C15AFE8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CADEC9-18B0-9BF2-17C2-2FB358925F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9DE14-2468-84CE-E7FF-6D73888E1292}"/>
              </a:ext>
            </a:extLst>
          </p:cNvPr>
          <p:cNvSpPr>
            <a:spLocks noGrp="1"/>
          </p:cNvSpPr>
          <p:nvPr>
            <p:ph type="dt" sz="half" idx="10"/>
          </p:nvPr>
        </p:nvSpPr>
        <p:spPr/>
        <p:txBody>
          <a:bodyPr/>
          <a:lstStyle/>
          <a:p>
            <a:fld id="{52F97148-F729-4C1F-B4B7-A6648196A1F4}" type="datetimeFigureOut">
              <a:rPr lang="en-US" smtClean="0"/>
              <a:t>10/19/2025</a:t>
            </a:fld>
            <a:endParaRPr lang="en-US"/>
          </a:p>
        </p:txBody>
      </p:sp>
      <p:sp>
        <p:nvSpPr>
          <p:cNvPr id="5" name="Footer Placeholder 4">
            <a:extLst>
              <a:ext uri="{FF2B5EF4-FFF2-40B4-BE49-F238E27FC236}">
                <a16:creationId xmlns:a16="http://schemas.microsoft.com/office/drawing/2014/main" id="{AD19AE96-0377-5D74-FDBA-815E963BD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9A601-E618-7C6F-3B10-49E9E613B71D}"/>
              </a:ext>
            </a:extLst>
          </p:cNvPr>
          <p:cNvSpPr>
            <a:spLocks noGrp="1"/>
          </p:cNvSpPr>
          <p:nvPr>
            <p:ph type="sldNum" sz="quarter" idx="12"/>
          </p:nvPr>
        </p:nvSpPr>
        <p:spPr/>
        <p:txBody>
          <a:bodyPr/>
          <a:lstStyle/>
          <a:p>
            <a:fld id="{ABCF3FCF-0018-4FAD-AACB-0F2A52FD43BF}" type="slidenum">
              <a:rPr lang="en-US" smtClean="0"/>
              <a:t>‹#›</a:t>
            </a:fld>
            <a:endParaRPr lang="en-US"/>
          </a:p>
        </p:txBody>
      </p:sp>
    </p:spTree>
    <p:extLst>
      <p:ext uri="{BB962C8B-B14F-4D97-AF65-F5344CB8AC3E}">
        <p14:creationId xmlns:p14="http://schemas.microsoft.com/office/powerpoint/2010/main" val="2759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488984-FECF-D6C5-A6FE-AFF44D7446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C23FE-A295-2DD0-E290-BEFFFB6C51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28577-2302-923B-2048-047F5BD0B990}"/>
              </a:ext>
            </a:extLst>
          </p:cNvPr>
          <p:cNvSpPr>
            <a:spLocks noGrp="1"/>
          </p:cNvSpPr>
          <p:nvPr>
            <p:ph type="dt" sz="half" idx="10"/>
          </p:nvPr>
        </p:nvSpPr>
        <p:spPr/>
        <p:txBody>
          <a:bodyPr/>
          <a:lstStyle/>
          <a:p>
            <a:fld id="{52F97148-F729-4C1F-B4B7-A6648196A1F4}" type="datetimeFigureOut">
              <a:rPr lang="en-US" smtClean="0"/>
              <a:t>10/19/2025</a:t>
            </a:fld>
            <a:endParaRPr lang="en-US"/>
          </a:p>
        </p:txBody>
      </p:sp>
      <p:sp>
        <p:nvSpPr>
          <p:cNvPr id="5" name="Footer Placeholder 4">
            <a:extLst>
              <a:ext uri="{FF2B5EF4-FFF2-40B4-BE49-F238E27FC236}">
                <a16:creationId xmlns:a16="http://schemas.microsoft.com/office/drawing/2014/main" id="{7E08824A-FA29-63EA-594A-7990B34C3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2BFF7-8D70-E4DE-9947-C6B650B19924}"/>
              </a:ext>
            </a:extLst>
          </p:cNvPr>
          <p:cNvSpPr>
            <a:spLocks noGrp="1"/>
          </p:cNvSpPr>
          <p:nvPr>
            <p:ph type="sldNum" sz="quarter" idx="12"/>
          </p:nvPr>
        </p:nvSpPr>
        <p:spPr/>
        <p:txBody>
          <a:bodyPr/>
          <a:lstStyle/>
          <a:p>
            <a:fld id="{ABCF3FCF-0018-4FAD-AACB-0F2A52FD43BF}" type="slidenum">
              <a:rPr lang="en-US" smtClean="0"/>
              <a:t>‹#›</a:t>
            </a:fld>
            <a:endParaRPr lang="en-US"/>
          </a:p>
        </p:txBody>
      </p:sp>
    </p:spTree>
    <p:extLst>
      <p:ext uri="{BB962C8B-B14F-4D97-AF65-F5344CB8AC3E}">
        <p14:creationId xmlns:p14="http://schemas.microsoft.com/office/powerpoint/2010/main" val="184266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DA46-CE57-2E73-F95D-9DEB2ACAA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34741-FE8C-E27F-82FA-5EBA3692B5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DFF42-EE39-21DD-5BC2-89FE1A222D27}"/>
              </a:ext>
            </a:extLst>
          </p:cNvPr>
          <p:cNvSpPr>
            <a:spLocks noGrp="1"/>
          </p:cNvSpPr>
          <p:nvPr>
            <p:ph type="dt" sz="half" idx="10"/>
          </p:nvPr>
        </p:nvSpPr>
        <p:spPr/>
        <p:txBody>
          <a:bodyPr/>
          <a:lstStyle/>
          <a:p>
            <a:fld id="{52F97148-F729-4C1F-B4B7-A6648196A1F4}" type="datetimeFigureOut">
              <a:rPr lang="en-US" smtClean="0"/>
              <a:t>10/19/2025</a:t>
            </a:fld>
            <a:endParaRPr lang="en-US"/>
          </a:p>
        </p:txBody>
      </p:sp>
      <p:sp>
        <p:nvSpPr>
          <p:cNvPr id="5" name="Footer Placeholder 4">
            <a:extLst>
              <a:ext uri="{FF2B5EF4-FFF2-40B4-BE49-F238E27FC236}">
                <a16:creationId xmlns:a16="http://schemas.microsoft.com/office/drawing/2014/main" id="{8B0FD09E-8985-512A-5ADC-5792D9FE8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5B9C5-3C54-4715-8DE7-BAAD8A1D0F15}"/>
              </a:ext>
            </a:extLst>
          </p:cNvPr>
          <p:cNvSpPr>
            <a:spLocks noGrp="1"/>
          </p:cNvSpPr>
          <p:nvPr>
            <p:ph type="sldNum" sz="quarter" idx="12"/>
          </p:nvPr>
        </p:nvSpPr>
        <p:spPr/>
        <p:txBody>
          <a:bodyPr/>
          <a:lstStyle/>
          <a:p>
            <a:fld id="{ABCF3FCF-0018-4FAD-AACB-0F2A52FD43BF}" type="slidenum">
              <a:rPr lang="en-US" smtClean="0"/>
              <a:t>‹#›</a:t>
            </a:fld>
            <a:endParaRPr lang="en-US"/>
          </a:p>
        </p:txBody>
      </p:sp>
    </p:spTree>
    <p:extLst>
      <p:ext uri="{BB962C8B-B14F-4D97-AF65-F5344CB8AC3E}">
        <p14:creationId xmlns:p14="http://schemas.microsoft.com/office/powerpoint/2010/main" val="177378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BC59-A15E-BD06-99BF-ED0A4F6657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8780FB-E9D0-87EE-68D1-C202186330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519F32-703C-8630-AF30-20341DE7AC0F}"/>
              </a:ext>
            </a:extLst>
          </p:cNvPr>
          <p:cNvSpPr>
            <a:spLocks noGrp="1"/>
          </p:cNvSpPr>
          <p:nvPr>
            <p:ph type="dt" sz="half" idx="10"/>
          </p:nvPr>
        </p:nvSpPr>
        <p:spPr/>
        <p:txBody>
          <a:bodyPr/>
          <a:lstStyle/>
          <a:p>
            <a:fld id="{52F97148-F729-4C1F-B4B7-A6648196A1F4}" type="datetimeFigureOut">
              <a:rPr lang="en-US" smtClean="0"/>
              <a:t>10/19/2025</a:t>
            </a:fld>
            <a:endParaRPr lang="en-US"/>
          </a:p>
        </p:txBody>
      </p:sp>
      <p:sp>
        <p:nvSpPr>
          <p:cNvPr id="5" name="Footer Placeholder 4">
            <a:extLst>
              <a:ext uri="{FF2B5EF4-FFF2-40B4-BE49-F238E27FC236}">
                <a16:creationId xmlns:a16="http://schemas.microsoft.com/office/drawing/2014/main" id="{1A86C9DC-7240-11BC-57AA-DD688122F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FC3DA-F7C0-8E6F-C362-BAF44335D470}"/>
              </a:ext>
            </a:extLst>
          </p:cNvPr>
          <p:cNvSpPr>
            <a:spLocks noGrp="1"/>
          </p:cNvSpPr>
          <p:nvPr>
            <p:ph type="sldNum" sz="quarter" idx="12"/>
          </p:nvPr>
        </p:nvSpPr>
        <p:spPr/>
        <p:txBody>
          <a:bodyPr/>
          <a:lstStyle/>
          <a:p>
            <a:fld id="{ABCF3FCF-0018-4FAD-AACB-0F2A52FD43BF}" type="slidenum">
              <a:rPr lang="en-US" smtClean="0"/>
              <a:t>‹#›</a:t>
            </a:fld>
            <a:endParaRPr lang="en-US"/>
          </a:p>
        </p:txBody>
      </p:sp>
    </p:spTree>
    <p:extLst>
      <p:ext uri="{BB962C8B-B14F-4D97-AF65-F5344CB8AC3E}">
        <p14:creationId xmlns:p14="http://schemas.microsoft.com/office/powerpoint/2010/main" val="291616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FD24-2563-921A-3F29-5BD8EF5E36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8D66E0-AA37-D487-3B79-95BC907DCA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BAB820-2E8B-72D3-6A5E-F9181286B9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F399F0-2525-B40E-6B3F-96D34D4C1A3A}"/>
              </a:ext>
            </a:extLst>
          </p:cNvPr>
          <p:cNvSpPr>
            <a:spLocks noGrp="1"/>
          </p:cNvSpPr>
          <p:nvPr>
            <p:ph type="dt" sz="half" idx="10"/>
          </p:nvPr>
        </p:nvSpPr>
        <p:spPr/>
        <p:txBody>
          <a:bodyPr/>
          <a:lstStyle/>
          <a:p>
            <a:fld id="{52F97148-F729-4C1F-B4B7-A6648196A1F4}" type="datetimeFigureOut">
              <a:rPr lang="en-US" smtClean="0"/>
              <a:t>10/19/2025</a:t>
            </a:fld>
            <a:endParaRPr lang="en-US"/>
          </a:p>
        </p:txBody>
      </p:sp>
      <p:sp>
        <p:nvSpPr>
          <p:cNvPr id="6" name="Footer Placeholder 5">
            <a:extLst>
              <a:ext uri="{FF2B5EF4-FFF2-40B4-BE49-F238E27FC236}">
                <a16:creationId xmlns:a16="http://schemas.microsoft.com/office/drawing/2014/main" id="{BF37162E-EEEF-AE6A-2ECC-7E25F87E77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4197D7-B60D-A5AF-DEEB-8B387B3872E5}"/>
              </a:ext>
            </a:extLst>
          </p:cNvPr>
          <p:cNvSpPr>
            <a:spLocks noGrp="1"/>
          </p:cNvSpPr>
          <p:nvPr>
            <p:ph type="sldNum" sz="quarter" idx="12"/>
          </p:nvPr>
        </p:nvSpPr>
        <p:spPr/>
        <p:txBody>
          <a:bodyPr/>
          <a:lstStyle/>
          <a:p>
            <a:fld id="{ABCF3FCF-0018-4FAD-AACB-0F2A52FD43BF}" type="slidenum">
              <a:rPr lang="en-US" smtClean="0"/>
              <a:t>‹#›</a:t>
            </a:fld>
            <a:endParaRPr lang="en-US"/>
          </a:p>
        </p:txBody>
      </p:sp>
    </p:spTree>
    <p:extLst>
      <p:ext uri="{BB962C8B-B14F-4D97-AF65-F5344CB8AC3E}">
        <p14:creationId xmlns:p14="http://schemas.microsoft.com/office/powerpoint/2010/main" val="3636085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B3FB-B007-DD35-70D9-0D24401FD4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50C8C3-1302-0F9D-9240-0D58D72D8D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E40A0-1BB3-AF3B-21EE-E805783296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53E583-773D-0D96-719C-E61D0605C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207F5D-D319-D2CA-073F-4914704F83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0CB447-31C1-32D7-485D-B3AABBB43CE8}"/>
              </a:ext>
            </a:extLst>
          </p:cNvPr>
          <p:cNvSpPr>
            <a:spLocks noGrp="1"/>
          </p:cNvSpPr>
          <p:nvPr>
            <p:ph type="dt" sz="half" idx="10"/>
          </p:nvPr>
        </p:nvSpPr>
        <p:spPr/>
        <p:txBody>
          <a:bodyPr/>
          <a:lstStyle/>
          <a:p>
            <a:fld id="{52F97148-F729-4C1F-B4B7-A6648196A1F4}" type="datetimeFigureOut">
              <a:rPr lang="en-US" smtClean="0"/>
              <a:t>10/19/2025</a:t>
            </a:fld>
            <a:endParaRPr lang="en-US"/>
          </a:p>
        </p:txBody>
      </p:sp>
      <p:sp>
        <p:nvSpPr>
          <p:cNvPr id="8" name="Footer Placeholder 7">
            <a:extLst>
              <a:ext uri="{FF2B5EF4-FFF2-40B4-BE49-F238E27FC236}">
                <a16:creationId xmlns:a16="http://schemas.microsoft.com/office/drawing/2014/main" id="{E8842A7D-47B4-7419-8F8A-C748F49AF0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3632B1-6E6F-8ACF-3428-1B505A754F4A}"/>
              </a:ext>
            </a:extLst>
          </p:cNvPr>
          <p:cNvSpPr>
            <a:spLocks noGrp="1"/>
          </p:cNvSpPr>
          <p:nvPr>
            <p:ph type="sldNum" sz="quarter" idx="12"/>
          </p:nvPr>
        </p:nvSpPr>
        <p:spPr/>
        <p:txBody>
          <a:bodyPr/>
          <a:lstStyle/>
          <a:p>
            <a:fld id="{ABCF3FCF-0018-4FAD-AACB-0F2A52FD43BF}" type="slidenum">
              <a:rPr lang="en-US" smtClean="0"/>
              <a:t>‹#›</a:t>
            </a:fld>
            <a:endParaRPr lang="en-US"/>
          </a:p>
        </p:txBody>
      </p:sp>
    </p:spTree>
    <p:extLst>
      <p:ext uri="{BB962C8B-B14F-4D97-AF65-F5344CB8AC3E}">
        <p14:creationId xmlns:p14="http://schemas.microsoft.com/office/powerpoint/2010/main" val="19566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CC4C-0E10-9122-2E6F-539526642F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39DDCB-DBA7-287A-8D3F-FE60E2143E81}"/>
              </a:ext>
            </a:extLst>
          </p:cNvPr>
          <p:cNvSpPr>
            <a:spLocks noGrp="1"/>
          </p:cNvSpPr>
          <p:nvPr>
            <p:ph type="dt" sz="half" idx="10"/>
          </p:nvPr>
        </p:nvSpPr>
        <p:spPr/>
        <p:txBody>
          <a:bodyPr/>
          <a:lstStyle/>
          <a:p>
            <a:fld id="{52F97148-F729-4C1F-B4B7-A6648196A1F4}" type="datetimeFigureOut">
              <a:rPr lang="en-US" smtClean="0"/>
              <a:t>10/19/2025</a:t>
            </a:fld>
            <a:endParaRPr lang="en-US"/>
          </a:p>
        </p:txBody>
      </p:sp>
      <p:sp>
        <p:nvSpPr>
          <p:cNvPr id="4" name="Footer Placeholder 3">
            <a:extLst>
              <a:ext uri="{FF2B5EF4-FFF2-40B4-BE49-F238E27FC236}">
                <a16:creationId xmlns:a16="http://schemas.microsoft.com/office/drawing/2014/main" id="{90A6E6D0-93EC-66BD-D8ED-99077059B3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7F4C2B-DC16-BCC0-9F21-40C4388B219E}"/>
              </a:ext>
            </a:extLst>
          </p:cNvPr>
          <p:cNvSpPr>
            <a:spLocks noGrp="1"/>
          </p:cNvSpPr>
          <p:nvPr>
            <p:ph type="sldNum" sz="quarter" idx="12"/>
          </p:nvPr>
        </p:nvSpPr>
        <p:spPr/>
        <p:txBody>
          <a:bodyPr/>
          <a:lstStyle/>
          <a:p>
            <a:fld id="{ABCF3FCF-0018-4FAD-AACB-0F2A52FD43BF}" type="slidenum">
              <a:rPr lang="en-US" smtClean="0"/>
              <a:t>‹#›</a:t>
            </a:fld>
            <a:endParaRPr lang="en-US"/>
          </a:p>
        </p:txBody>
      </p:sp>
    </p:spTree>
    <p:extLst>
      <p:ext uri="{BB962C8B-B14F-4D97-AF65-F5344CB8AC3E}">
        <p14:creationId xmlns:p14="http://schemas.microsoft.com/office/powerpoint/2010/main" val="2062769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B426F-2A01-F5C2-AB72-A8C889BF200C}"/>
              </a:ext>
            </a:extLst>
          </p:cNvPr>
          <p:cNvSpPr>
            <a:spLocks noGrp="1"/>
          </p:cNvSpPr>
          <p:nvPr>
            <p:ph type="dt" sz="half" idx="10"/>
          </p:nvPr>
        </p:nvSpPr>
        <p:spPr/>
        <p:txBody>
          <a:bodyPr/>
          <a:lstStyle/>
          <a:p>
            <a:fld id="{52F97148-F729-4C1F-B4B7-A6648196A1F4}" type="datetimeFigureOut">
              <a:rPr lang="en-US" smtClean="0"/>
              <a:t>10/19/2025</a:t>
            </a:fld>
            <a:endParaRPr lang="en-US"/>
          </a:p>
        </p:txBody>
      </p:sp>
      <p:sp>
        <p:nvSpPr>
          <p:cNvPr id="3" name="Footer Placeholder 2">
            <a:extLst>
              <a:ext uri="{FF2B5EF4-FFF2-40B4-BE49-F238E27FC236}">
                <a16:creationId xmlns:a16="http://schemas.microsoft.com/office/drawing/2014/main" id="{148DDFD7-4D7B-43D4-0F60-0F19058B37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7BD093-BF09-6C9A-C23A-BECD52FAB328}"/>
              </a:ext>
            </a:extLst>
          </p:cNvPr>
          <p:cNvSpPr>
            <a:spLocks noGrp="1"/>
          </p:cNvSpPr>
          <p:nvPr>
            <p:ph type="sldNum" sz="quarter" idx="12"/>
          </p:nvPr>
        </p:nvSpPr>
        <p:spPr/>
        <p:txBody>
          <a:bodyPr/>
          <a:lstStyle/>
          <a:p>
            <a:fld id="{ABCF3FCF-0018-4FAD-AACB-0F2A52FD43BF}" type="slidenum">
              <a:rPr lang="en-US" smtClean="0"/>
              <a:t>‹#›</a:t>
            </a:fld>
            <a:endParaRPr lang="en-US"/>
          </a:p>
        </p:txBody>
      </p:sp>
    </p:spTree>
    <p:extLst>
      <p:ext uri="{BB962C8B-B14F-4D97-AF65-F5344CB8AC3E}">
        <p14:creationId xmlns:p14="http://schemas.microsoft.com/office/powerpoint/2010/main" val="3730121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E1D4-F442-5002-5848-63BCF7EFFF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8BBF8D-5DAB-0315-07B0-18E52C589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4BF050-0BC8-021E-1F1A-CDEFC2369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2E442-0DC9-DC49-2F62-069BFEC8C8F4}"/>
              </a:ext>
            </a:extLst>
          </p:cNvPr>
          <p:cNvSpPr>
            <a:spLocks noGrp="1"/>
          </p:cNvSpPr>
          <p:nvPr>
            <p:ph type="dt" sz="half" idx="10"/>
          </p:nvPr>
        </p:nvSpPr>
        <p:spPr/>
        <p:txBody>
          <a:bodyPr/>
          <a:lstStyle/>
          <a:p>
            <a:fld id="{52F97148-F729-4C1F-B4B7-A6648196A1F4}" type="datetimeFigureOut">
              <a:rPr lang="en-US" smtClean="0"/>
              <a:t>10/19/2025</a:t>
            </a:fld>
            <a:endParaRPr lang="en-US"/>
          </a:p>
        </p:txBody>
      </p:sp>
      <p:sp>
        <p:nvSpPr>
          <p:cNvPr id="6" name="Footer Placeholder 5">
            <a:extLst>
              <a:ext uri="{FF2B5EF4-FFF2-40B4-BE49-F238E27FC236}">
                <a16:creationId xmlns:a16="http://schemas.microsoft.com/office/drawing/2014/main" id="{22BBCBC5-38AA-7061-28D5-5066515BEA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7EE1A8-05E2-910F-30D6-57E98DFBFD01}"/>
              </a:ext>
            </a:extLst>
          </p:cNvPr>
          <p:cNvSpPr>
            <a:spLocks noGrp="1"/>
          </p:cNvSpPr>
          <p:nvPr>
            <p:ph type="sldNum" sz="quarter" idx="12"/>
          </p:nvPr>
        </p:nvSpPr>
        <p:spPr/>
        <p:txBody>
          <a:bodyPr/>
          <a:lstStyle/>
          <a:p>
            <a:fld id="{ABCF3FCF-0018-4FAD-AACB-0F2A52FD43BF}" type="slidenum">
              <a:rPr lang="en-US" smtClean="0"/>
              <a:t>‹#›</a:t>
            </a:fld>
            <a:endParaRPr lang="en-US"/>
          </a:p>
        </p:txBody>
      </p:sp>
    </p:spTree>
    <p:extLst>
      <p:ext uri="{BB962C8B-B14F-4D97-AF65-F5344CB8AC3E}">
        <p14:creationId xmlns:p14="http://schemas.microsoft.com/office/powerpoint/2010/main" val="221662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B0524-A63C-2D42-6507-36B09AA10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305458-CB88-8BA3-17FC-A2DDD1AA6B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B7AAC5-4E5A-AD57-0A58-8A38CEEDD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318027-CDBE-F974-E43E-8992443DE3F9}"/>
              </a:ext>
            </a:extLst>
          </p:cNvPr>
          <p:cNvSpPr>
            <a:spLocks noGrp="1"/>
          </p:cNvSpPr>
          <p:nvPr>
            <p:ph type="dt" sz="half" idx="10"/>
          </p:nvPr>
        </p:nvSpPr>
        <p:spPr/>
        <p:txBody>
          <a:bodyPr/>
          <a:lstStyle/>
          <a:p>
            <a:fld id="{52F97148-F729-4C1F-B4B7-A6648196A1F4}" type="datetimeFigureOut">
              <a:rPr lang="en-US" smtClean="0"/>
              <a:t>10/19/2025</a:t>
            </a:fld>
            <a:endParaRPr lang="en-US"/>
          </a:p>
        </p:txBody>
      </p:sp>
      <p:sp>
        <p:nvSpPr>
          <p:cNvPr id="6" name="Footer Placeholder 5">
            <a:extLst>
              <a:ext uri="{FF2B5EF4-FFF2-40B4-BE49-F238E27FC236}">
                <a16:creationId xmlns:a16="http://schemas.microsoft.com/office/drawing/2014/main" id="{7AD0F9B6-DDDE-2759-3F01-841582EE8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D5853-84BE-4EC7-2755-DEB3F0E14C18}"/>
              </a:ext>
            </a:extLst>
          </p:cNvPr>
          <p:cNvSpPr>
            <a:spLocks noGrp="1"/>
          </p:cNvSpPr>
          <p:nvPr>
            <p:ph type="sldNum" sz="quarter" idx="12"/>
          </p:nvPr>
        </p:nvSpPr>
        <p:spPr/>
        <p:txBody>
          <a:bodyPr/>
          <a:lstStyle/>
          <a:p>
            <a:fld id="{ABCF3FCF-0018-4FAD-AACB-0F2A52FD43BF}" type="slidenum">
              <a:rPr lang="en-US" smtClean="0"/>
              <a:t>‹#›</a:t>
            </a:fld>
            <a:endParaRPr lang="en-US"/>
          </a:p>
        </p:txBody>
      </p:sp>
    </p:spTree>
    <p:extLst>
      <p:ext uri="{BB962C8B-B14F-4D97-AF65-F5344CB8AC3E}">
        <p14:creationId xmlns:p14="http://schemas.microsoft.com/office/powerpoint/2010/main" val="112944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47152E-B37E-F3DC-EBFA-3A529A6EEF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9E2A83-AB05-9A89-B3D7-60003D9DE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EBDE0-A99F-7106-8DF6-C4A837A54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97148-F729-4C1F-B4B7-A6648196A1F4}" type="datetimeFigureOut">
              <a:rPr lang="en-US" smtClean="0"/>
              <a:t>10/19/2025</a:t>
            </a:fld>
            <a:endParaRPr lang="en-US"/>
          </a:p>
        </p:txBody>
      </p:sp>
      <p:sp>
        <p:nvSpPr>
          <p:cNvPr id="5" name="Footer Placeholder 4">
            <a:extLst>
              <a:ext uri="{FF2B5EF4-FFF2-40B4-BE49-F238E27FC236}">
                <a16:creationId xmlns:a16="http://schemas.microsoft.com/office/drawing/2014/main" id="{5638B77A-8048-0FAC-2FA6-77A902EFE4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B40B0C-B728-E8A1-DD98-0613D874B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F3FCF-0018-4FAD-AACB-0F2A52FD43BF}" type="slidenum">
              <a:rPr lang="en-US" smtClean="0"/>
              <a:t>‹#›</a:t>
            </a:fld>
            <a:endParaRPr lang="en-US"/>
          </a:p>
        </p:txBody>
      </p:sp>
    </p:spTree>
    <p:extLst>
      <p:ext uri="{BB962C8B-B14F-4D97-AF65-F5344CB8AC3E}">
        <p14:creationId xmlns:p14="http://schemas.microsoft.com/office/powerpoint/2010/main" val="2807366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ẫu nền mầm non đầy màu sắc và hấp dẫn">
            <a:extLst>
              <a:ext uri="{FF2B5EF4-FFF2-40B4-BE49-F238E27FC236}">
                <a16:creationId xmlns:a16="http://schemas.microsoft.com/office/drawing/2014/main" id="{2212F0F1-D6B7-4495-89BC-53545C544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1" y="0"/>
            <a:ext cx="12176289" cy="6860370"/>
          </a:xfrm>
          <a:prstGeom prst="rect">
            <a:avLst/>
          </a:prstGeom>
          <a:noFill/>
          <a:extLst>
            <a:ext uri="{909E8E84-426E-40DD-AFC4-6F175D3DCCD1}">
              <a14:hiddenFill xmlns:a14="http://schemas.microsoft.com/office/drawing/2010/main">
                <a:solidFill>
                  <a:srgbClr val="FFFFFF"/>
                </a:solidFill>
              </a14:hiddenFill>
            </a:ext>
          </a:extLst>
        </p:spPr>
      </p:pic>
      <p:sp>
        <p:nvSpPr>
          <p:cNvPr id="4" name="Scroll: Horizontal 3">
            <a:extLst>
              <a:ext uri="{FF2B5EF4-FFF2-40B4-BE49-F238E27FC236}">
                <a16:creationId xmlns:a16="http://schemas.microsoft.com/office/drawing/2014/main" id="{CD08EF56-78BD-6732-354D-1CE6E8CD7530}"/>
              </a:ext>
            </a:extLst>
          </p:cNvPr>
          <p:cNvSpPr/>
          <p:nvPr/>
        </p:nvSpPr>
        <p:spPr>
          <a:xfrm>
            <a:off x="2141456" y="263951"/>
            <a:ext cx="7909088" cy="1809946"/>
          </a:xfrm>
          <a:prstGeom prst="horizont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UỶ BAN NHÂN DÂN PHƯỜNG HOÀ LỢI</a:t>
            </a:r>
          </a:p>
          <a:p>
            <a:pPr algn="ctr"/>
            <a:r>
              <a:rPr lang="en-US" sz="2800" dirty="0"/>
              <a:t>TRƯỜNG MẦM NON HOÀ LỢI</a:t>
            </a:r>
          </a:p>
        </p:txBody>
      </p:sp>
      <p:sp>
        <p:nvSpPr>
          <p:cNvPr id="6" name="TextBox 5">
            <a:extLst>
              <a:ext uri="{FF2B5EF4-FFF2-40B4-BE49-F238E27FC236}">
                <a16:creationId xmlns:a16="http://schemas.microsoft.com/office/drawing/2014/main" id="{DAF2DBBC-3AB7-C9B7-12F0-A7ED221786E3}"/>
              </a:ext>
            </a:extLst>
          </p:cNvPr>
          <p:cNvSpPr txBox="1"/>
          <p:nvPr/>
        </p:nvSpPr>
        <p:spPr>
          <a:xfrm>
            <a:off x="2954406" y="2451477"/>
            <a:ext cx="6167230" cy="1426031"/>
          </a:xfrm>
          <a:prstGeom prst="rect">
            <a:avLst/>
          </a:prstGeom>
          <a:noFill/>
        </p:spPr>
        <p:txBody>
          <a:bodyPr wrap="square">
            <a:spAutoFit/>
          </a:bodyPr>
          <a:lstStyle/>
          <a:p>
            <a:pPr algn="l">
              <a:spcAft>
                <a:spcPts val="750"/>
              </a:spcAft>
              <a:buNone/>
            </a:pPr>
            <a:r>
              <a:rPr lang="vi-VN" sz="4000" b="1" i="0" dirty="0">
                <a:solidFill>
                  <a:srgbClr val="FF0000"/>
                </a:solidFill>
                <a:effectLst/>
                <a:latin typeface="Times New Roman" panose="02020603050405020304" pitchFamily="18" charset="0"/>
              </a:rPr>
              <a:t>Chủ đề: Nghề nào bé thích</a:t>
            </a:r>
            <a:endParaRPr lang="vi-VN" sz="4000" b="0" i="0" dirty="0">
              <a:solidFill>
                <a:srgbClr val="FF0000"/>
              </a:solidFill>
              <a:effectLst/>
              <a:latin typeface="Helvetica Neue"/>
            </a:endParaRPr>
          </a:p>
          <a:p>
            <a:pPr algn="l">
              <a:spcAft>
                <a:spcPts val="750"/>
              </a:spcAft>
              <a:buNone/>
            </a:pPr>
            <a:r>
              <a:rPr lang="vi-VN" sz="4000" b="1" i="0" dirty="0">
                <a:solidFill>
                  <a:srgbClr val="FF0000"/>
                </a:solidFill>
                <a:effectLst/>
                <a:latin typeface="Times New Roman" panose="02020603050405020304" pitchFamily="18" charset="0"/>
              </a:rPr>
              <a:t>Đề tài: Thơ: “ Cô dạy ”</a:t>
            </a:r>
            <a:endParaRPr lang="vi-VN" sz="4000" b="0" i="0" dirty="0">
              <a:solidFill>
                <a:srgbClr val="FF0000"/>
              </a:solidFill>
              <a:effectLst/>
              <a:latin typeface="Helvetica Neue"/>
            </a:endParaRPr>
          </a:p>
        </p:txBody>
      </p:sp>
      <p:sp>
        <p:nvSpPr>
          <p:cNvPr id="7" name="TextBox 6">
            <a:extLst>
              <a:ext uri="{FF2B5EF4-FFF2-40B4-BE49-F238E27FC236}">
                <a16:creationId xmlns:a16="http://schemas.microsoft.com/office/drawing/2014/main" id="{2DC46D45-171B-3532-DC59-DBEEA4351A94}"/>
              </a:ext>
            </a:extLst>
          </p:cNvPr>
          <p:cNvSpPr txBox="1"/>
          <p:nvPr/>
        </p:nvSpPr>
        <p:spPr>
          <a:xfrm>
            <a:off x="4552120" y="4491716"/>
            <a:ext cx="4701209" cy="584775"/>
          </a:xfrm>
          <a:prstGeom prst="rect">
            <a:avLst/>
          </a:prstGeom>
          <a:noFill/>
        </p:spPr>
        <p:txBody>
          <a:bodyPr wrap="square" rtlCol="0">
            <a:spAutoFit/>
          </a:bodyPr>
          <a:lstStyle/>
          <a:p>
            <a:r>
              <a:rPr lang="en-US" sz="3200" dirty="0" err="1">
                <a:solidFill>
                  <a:srgbClr val="0070C0"/>
                </a:solidFill>
                <a:latin typeface="Times New Roman" panose="02020603050405020304" pitchFamily="18" charset="0"/>
                <a:cs typeface="Times New Roman" panose="02020603050405020304" pitchFamily="18" charset="0"/>
              </a:rPr>
              <a:t>Tổ</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khối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chồi</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10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ẹo chăm sóc từ cái răng cái tóc đến đôi chân dài cho bé gái xinh như hoa  hậu">
            <a:extLst>
              <a:ext uri="{FF2B5EF4-FFF2-40B4-BE49-F238E27FC236}">
                <a16:creationId xmlns:a16="http://schemas.microsoft.com/office/drawing/2014/main" id="{8B93AC54-3B17-6881-5A33-42A5FF1A4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316719" cy="30825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hững điều cần ghi nhớ khi nói chuyện với con">
            <a:extLst>
              <a:ext uri="{FF2B5EF4-FFF2-40B4-BE49-F238E27FC236}">
                <a16:creationId xmlns:a16="http://schemas.microsoft.com/office/drawing/2014/main" id="{E17D89AE-77F5-8B98-1E38-CA8BF11C0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82564"/>
            <a:ext cx="5316718" cy="37754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iới thiệu sách tháng 10: Con yêu mẹ">
            <a:extLst>
              <a:ext uri="{FF2B5EF4-FFF2-40B4-BE49-F238E27FC236}">
                <a16:creationId xmlns:a16="http://schemas.microsoft.com/office/drawing/2014/main" id="{86302BDA-CE20-C7CD-2C3F-B8E893C9F3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720" y="-226244"/>
            <a:ext cx="6875280" cy="42043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35E865-5315-2812-9C45-D4F7606F6D2A}"/>
              </a:ext>
            </a:extLst>
          </p:cNvPr>
          <p:cNvSpPr txBox="1"/>
          <p:nvPr/>
        </p:nvSpPr>
        <p:spPr>
          <a:xfrm>
            <a:off x="5836764" y="4633225"/>
            <a:ext cx="5835192" cy="1569660"/>
          </a:xfrm>
          <a:prstGeom prst="rect">
            <a:avLst/>
          </a:prstGeom>
          <a:noFill/>
        </p:spPr>
        <p:txBody>
          <a:bodyPr wrap="square" rtlCol="0">
            <a:spAutoFit/>
          </a:bodyPr>
          <a:lstStyle/>
          <a:p>
            <a:r>
              <a:rPr lang="en-US" sz="4800" dirty="0" err="1"/>
              <a:t>Cái</a:t>
            </a:r>
            <a:r>
              <a:rPr lang="en-US" sz="4800" dirty="0"/>
              <a:t> </a:t>
            </a:r>
            <a:r>
              <a:rPr lang="en-US" sz="4800" dirty="0" err="1"/>
              <a:t>miệng</a:t>
            </a:r>
            <a:r>
              <a:rPr lang="en-US" sz="4800" dirty="0"/>
              <a:t> </a:t>
            </a:r>
            <a:r>
              <a:rPr lang="en-US" sz="4800" dirty="0" err="1"/>
              <a:t>nó</a:t>
            </a:r>
            <a:r>
              <a:rPr lang="en-US" sz="4800" dirty="0"/>
              <a:t> </a:t>
            </a:r>
            <a:r>
              <a:rPr lang="en-US" sz="4800" dirty="0" err="1"/>
              <a:t>xinh</a:t>
            </a:r>
            <a:r>
              <a:rPr lang="en-US" sz="4800" dirty="0"/>
              <a:t> </a:t>
            </a:r>
            <a:r>
              <a:rPr lang="en-US" sz="4800" dirty="0" err="1"/>
              <a:t>thế</a:t>
            </a:r>
            <a:endParaRPr lang="en-US" sz="4800" dirty="0"/>
          </a:p>
          <a:p>
            <a:r>
              <a:rPr lang="en-US" sz="4800" dirty="0" err="1"/>
              <a:t>Chỉ</a:t>
            </a:r>
            <a:r>
              <a:rPr lang="en-US" sz="4800" dirty="0"/>
              <a:t> </a:t>
            </a:r>
            <a:r>
              <a:rPr lang="en-US" sz="4800" dirty="0" err="1"/>
              <a:t>nói</a:t>
            </a:r>
            <a:r>
              <a:rPr lang="en-US" sz="4800" dirty="0"/>
              <a:t> </a:t>
            </a:r>
            <a:r>
              <a:rPr lang="en-US" sz="4800" dirty="0" err="1"/>
              <a:t>điều</a:t>
            </a:r>
            <a:r>
              <a:rPr lang="en-US" sz="4800" dirty="0"/>
              <a:t> hay </a:t>
            </a:r>
            <a:r>
              <a:rPr lang="en-US" sz="4800" dirty="0" err="1"/>
              <a:t>thôi</a:t>
            </a:r>
            <a:endParaRPr lang="en-US" sz="4800" dirty="0"/>
          </a:p>
        </p:txBody>
      </p:sp>
    </p:spTree>
    <p:extLst>
      <p:ext uri="{BB962C8B-B14F-4D97-AF65-F5344CB8AC3E}">
        <p14:creationId xmlns:p14="http://schemas.microsoft.com/office/powerpoint/2010/main" val="2322516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94ED1-89BB-11EB-94EA-D23E06428165}"/>
            </a:ext>
          </a:extLst>
        </p:cNvPr>
        <p:cNvGrpSpPr/>
        <p:nvPr/>
      </p:nvGrpSpPr>
      <p:grpSpPr>
        <a:xfrm>
          <a:off x="0" y="0"/>
          <a:ext cx="0" cy="0"/>
          <a:chOff x="0" y="0"/>
          <a:chExt cx="0" cy="0"/>
        </a:xfrm>
      </p:grpSpPr>
      <p:pic>
        <p:nvPicPr>
          <p:cNvPr id="2050" name="Picture 2" descr="ảnh background đẹp. – In Viễn Đông">
            <a:extLst>
              <a:ext uri="{FF2B5EF4-FFF2-40B4-BE49-F238E27FC236}">
                <a16:creationId xmlns:a16="http://schemas.microsoft.com/office/drawing/2014/main" id="{5AEB239E-0AF5-8902-B487-6C8A7DFCE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03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BB5D7B5-B3DE-895C-ED41-DDFD9351F469}"/>
              </a:ext>
            </a:extLst>
          </p:cNvPr>
          <p:cNvSpPr txBox="1"/>
          <p:nvPr/>
        </p:nvSpPr>
        <p:spPr>
          <a:xfrm>
            <a:off x="1282149" y="2321004"/>
            <a:ext cx="9452112" cy="1107996"/>
          </a:xfrm>
          <a:prstGeom prst="rect">
            <a:avLst/>
          </a:prstGeom>
          <a:noFill/>
        </p:spPr>
        <p:txBody>
          <a:bodyPr wrap="square" rtlCol="0">
            <a:spAutoFit/>
          </a:bodyPr>
          <a:lstStyle/>
          <a:p>
            <a:r>
              <a:rPr lang="en-US" sz="6600" b="1" dirty="0">
                <a:solidFill>
                  <a:srgbClr val="FF0000"/>
                </a:solidFill>
              </a:rPr>
              <a:t>HOẠT ĐỘNG 3: </a:t>
            </a:r>
            <a:r>
              <a:rPr lang="en-US" sz="6600" b="1" dirty="0" err="1">
                <a:solidFill>
                  <a:srgbClr val="FF0000"/>
                </a:solidFill>
              </a:rPr>
              <a:t>Đàm</a:t>
            </a:r>
            <a:r>
              <a:rPr lang="en-US" sz="6600" b="1" dirty="0">
                <a:solidFill>
                  <a:srgbClr val="FF0000"/>
                </a:solidFill>
              </a:rPr>
              <a:t> </a:t>
            </a:r>
            <a:r>
              <a:rPr lang="en-US" sz="6600" b="1" dirty="0" err="1">
                <a:solidFill>
                  <a:srgbClr val="FF0000"/>
                </a:solidFill>
              </a:rPr>
              <a:t>thoại</a:t>
            </a:r>
            <a:endParaRPr lang="en-US" sz="6600" b="1" dirty="0">
              <a:solidFill>
                <a:srgbClr val="FF0000"/>
              </a:solidFill>
            </a:endParaRPr>
          </a:p>
        </p:txBody>
      </p:sp>
    </p:spTree>
    <p:extLst>
      <p:ext uri="{BB962C8B-B14F-4D97-AF65-F5344CB8AC3E}">
        <p14:creationId xmlns:p14="http://schemas.microsoft.com/office/powerpoint/2010/main" val="1680911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mầm non đẹp, hình nền mầm non powerpoint đẹp - QuanTriMang.com">
            <a:extLst>
              <a:ext uri="{FF2B5EF4-FFF2-40B4-BE49-F238E27FC236}">
                <a16:creationId xmlns:a16="http://schemas.microsoft.com/office/drawing/2014/main" id="{C75BD6D0-A59E-AF31-A610-207B3453B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0C50D02-9D58-1460-F7F2-7F387BB9B9FF}"/>
              </a:ext>
            </a:extLst>
          </p:cNvPr>
          <p:cNvSpPr txBox="1"/>
          <p:nvPr/>
        </p:nvSpPr>
        <p:spPr>
          <a:xfrm>
            <a:off x="1919836" y="461271"/>
            <a:ext cx="4480964" cy="1077218"/>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a:p>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6EF65B75-FCD8-35A0-C551-E73B44CB0338}"/>
              </a:ext>
            </a:extLst>
          </p:cNvPr>
          <p:cNvSpPr txBox="1"/>
          <p:nvPr/>
        </p:nvSpPr>
        <p:spPr>
          <a:xfrm>
            <a:off x="593034" y="1828585"/>
            <a:ext cx="4909931"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dạy</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Phạm </a:t>
            </a:r>
            <a:r>
              <a:rPr lang="en-US" sz="3200" dirty="0" err="1">
                <a:latin typeface="Times New Roman" panose="02020603050405020304" pitchFamily="18" charset="0"/>
                <a:cs typeface="Times New Roman" panose="02020603050405020304" pitchFamily="18" charset="0"/>
              </a:rPr>
              <a:t>Hổ</a:t>
            </a:r>
            <a:endParaRPr lang="en-US" sz="3200" dirty="0">
              <a:latin typeface="Times New Roman" panose="02020603050405020304" pitchFamily="18" charset="0"/>
              <a:cs typeface="Times New Roman" panose="02020603050405020304" pitchFamily="18" charset="0"/>
            </a:endParaRPr>
          </a:p>
        </p:txBody>
      </p:sp>
      <p:pic>
        <p:nvPicPr>
          <p:cNvPr id="3076" name="Picture 4" descr="Bài thơ Cô và cháu">
            <a:extLst>
              <a:ext uri="{FF2B5EF4-FFF2-40B4-BE49-F238E27FC236}">
                <a16:creationId xmlns:a16="http://schemas.microsoft.com/office/drawing/2014/main" id="{58C82D01-1E8B-7733-5A4E-C2BBA005B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522" y="0"/>
            <a:ext cx="5582477" cy="29266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gày phụ nữ Việt Nam 20/10: Cô giáo mầm non miền núi nhiệt tình, tâm huyết  với trẻ - Ảnh thời sự trong nước - Văn hoá &amp; Xã hội - Thông">
            <a:extLst>
              <a:ext uri="{FF2B5EF4-FFF2-40B4-BE49-F238E27FC236}">
                <a16:creationId xmlns:a16="http://schemas.microsoft.com/office/drawing/2014/main" id="{96F4DD54-24F9-AFD9-F6EF-280F59B581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95900"/>
            <a:ext cx="5883965" cy="30061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rường Mầm non Đinh Tiên Hoàng- Một ngày cùng các bạn mẫu giáo bé C1 thân  yêu">
            <a:extLst>
              <a:ext uri="{FF2B5EF4-FFF2-40B4-BE49-F238E27FC236}">
                <a16:creationId xmlns:a16="http://schemas.microsoft.com/office/drawing/2014/main" id="{81A90622-A459-6CDB-39B4-E7D346E1A9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200400"/>
            <a:ext cx="5791198" cy="300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899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Mẫu nền mầm non đầy màu sắc và hấp dẫn">
            <a:extLst>
              <a:ext uri="{FF2B5EF4-FFF2-40B4-BE49-F238E27FC236}">
                <a16:creationId xmlns:a16="http://schemas.microsoft.com/office/drawing/2014/main" id="{FDC54EE6-2A9A-8F23-AF89-4DE015DDB1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Hình nền mầm non tuyệt đẹp">
            <a:extLst>
              <a:ext uri="{FF2B5EF4-FFF2-40B4-BE49-F238E27FC236}">
                <a16:creationId xmlns:a16="http://schemas.microsoft.com/office/drawing/2014/main" id="{3E06BE2B-CBAD-C4A5-3911-E91B5732E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26" y="13252"/>
            <a:ext cx="1227482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FFB535D-8034-032B-EA75-C9DF8625887F}"/>
              </a:ext>
            </a:extLst>
          </p:cNvPr>
          <p:cNvSpPr txBox="1"/>
          <p:nvPr/>
        </p:nvSpPr>
        <p:spPr>
          <a:xfrm>
            <a:off x="427382" y="487018"/>
            <a:ext cx="6937514"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Trong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ai?</a:t>
            </a:r>
          </a:p>
        </p:txBody>
      </p:sp>
      <p:sp>
        <p:nvSpPr>
          <p:cNvPr id="7" name="TextBox 6">
            <a:extLst>
              <a:ext uri="{FF2B5EF4-FFF2-40B4-BE49-F238E27FC236}">
                <a16:creationId xmlns:a16="http://schemas.microsoft.com/office/drawing/2014/main" id="{57BF1005-E194-8341-6914-8EFA23EDE6C2}"/>
              </a:ext>
            </a:extLst>
          </p:cNvPr>
          <p:cNvSpPr txBox="1"/>
          <p:nvPr/>
        </p:nvSpPr>
        <p:spPr>
          <a:xfrm>
            <a:off x="3597963" y="1192870"/>
            <a:ext cx="61722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Trong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Con</a:t>
            </a:r>
          </a:p>
        </p:txBody>
      </p:sp>
      <p:pic>
        <p:nvPicPr>
          <p:cNvPr id="5128" name="Picture 8" descr="50+ Mẫu Đồng phục Giáo viên Mầm non tại Bắc Ninh Đẹp">
            <a:extLst>
              <a:ext uri="{FF2B5EF4-FFF2-40B4-BE49-F238E27FC236}">
                <a16:creationId xmlns:a16="http://schemas.microsoft.com/office/drawing/2014/main" id="{51E1068F-1757-C61B-4935-E9A20FEE6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6" y="2131910"/>
            <a:ext cx="6485283" cy="432352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Me va be : Ngắm những khoảnh khắc đáng yêu của mẹ và bé">
            <a:extLst>
              <a:ext uri="{FF2B5EF4-FFF2-40B4-BE49-F238E27FC236}">
                <a16:creationId xmlns:a16="http://schemas.microsoft.com/office/drawing/2014/main" id="{A3D96C3F-9D31-81E5-8D7F-B91EED6D8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5880" y="2131910"/>
            <a:ext cx="5396119" cy="432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0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àng ngàn hình nền powerpoint đẹp mầm non cho giáo viên, học sinh miễn phí  tải về">
            <a:extLst>
              <a:ext uri="{FF2B5EF4-FFF2-40B4-BE49-F238E27FC236}">
                <a16:creationId xmlns:a16="http://schemas.microsoft.com/office/drawing/2014/main" id="{338402EC-E8F3-62F0-98AF-8D41EDF2D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9"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52AD212-AE52-2E0B-C168-4AF8696E6873}"/>
              </a:ext>
            </a:extLst>
          </p:cNvPr>
          <p:cNvSpPr txBox="1"/>
          <p:nvPr/>
        </p:nvSpPr>
        <p:spPr>
          <a:xfrm>
            <a:off x="5237922" y="289679"/>
            <a:ext cx="4373217"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Cô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dạy</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0101EFEB-45DE-D567-886C-4F75F1B36F5F}"/>
              </a:ext>
            </a:extLst>
          </p:cNvPr>
          <p:cNvSpPr txBox="1"/>
          <p:nvPr/>
        </p:nvSpPr>
        <p:spPr>
          <a:xfrm>
            <a:off x="6764009" y="874455"/>
            <a:ext cx="4214191" cy="255454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Sách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hay</a:t>
            </a:r>
          </a:p>
          <a:p>
            <a:endParaRPr lang="en-US" sz="3200" dirty="0">
              <a:latin typeface="Times New Roman" panose="02020603050405020304" pitchFamily="18" charset="0"/>
              <a:cs typeface="Times New Roman" panose="02020603050405020304" pitchFamily="18" charset="0"/>
            </a:endParaRPr>
          </a:p>
        </p:txBody>
      </p:sp>
      <p:pic>
        <p:nvPicPr>
          <p:cNvPr id="6148" name="Picture 4" descr="Bàn Tay Trẻ Em-người Psd Tập Tin-miễn Phí Psd Miễn Phí Tải Về">
            <a:extLst>
              <a:ext uri="{FF2B5EF4-FFF2-40B4-BE49-F238E27FC236}">
                <a16:creationId xmlns:a16="http://schemas.microsoft.com/office/drawing/2014/main" id="{5A01E7D9-22E6-0427-1570-A89AB79E9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9" y="1"/>
            <a:ext cx="48768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ẻ cãi cọ, tranh chấp: Khi nào cha mẹ mới cần can thiệp?">
            <a:extLst>
              <a:ext uri="{FF2B5EF4-FFF2-40B4-BE49-F238E27FC236}">
                <a16:creationId xmlns:a16="http://schemas.microsoft.com/office/drawing/2014/main" id="{377D757A-BD67-93C3-CC63-497CED6E54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3315"/>
            <a:ext cx="571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Vẽ tranh mỹ thuật thiếu nhi - Khám phá sự sáng tạo">
            <a:extLst>
              <a:ext uri="{FF2B5EF4-FFF2-40B4-BE49-F238E27FC236}">
                <a16:creationId xmlns:a16="http://schemas.microsoft.com/office/drawing/2014/main" id="{D57FE39A-7FF6-2CBB-7DF2-31F21884F6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602" y="3253315"/>
            <a:ext cx="5564187" cy="3084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097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9D1D5-4909-9335-C5E2-3CBB883919BB}"/>
            </a:ext>
          </a:extLst>
        </p:cNvPr>
        <p:cNvGrpSpPr/>
        <p:nvPr/>
      </p:nvGrpSpPr>
      <p:grpSpPr>
        <a:xfrm>
          <a:off x="0" y="0"/>
          <a:ext cx="0" cy="0"/>
          <a:chOff x="0" y="0"/>
          <a:chExt cx="0" cy="0"/>
        </a:xfrm>
      </p:grpSpPr>
      <p:pic>
        <p:nvPicPr>
          <p:cNvPr id="2050" name="Picture 2" descr="ảnh background đẹp. – In Viễn Đông">
            <a:extLst>
              <a:ext uri="{FF2B5EF4-FFF2-40B4-BE49-F238E27FC236}">
                <a16:creationId xmlns:a16="http://schemas.microsoft.com/office/drawing/2014/main" id="{43D40912-1884-C91A-CDD2-ABA052305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03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79A650-28C6-A80F-F6DA-29F6A7E13604}"/>
              </a:ext>
            </a:extLst>
          </p:cNvPr>
          <p:cNvSpPr txBox="1"/>
          <p:nvPr/>
        </p:nvSpPr>
        <p:spPr>
          <a:xfrm>
            <a:off x="1938132" y="1873743"/>
            <a:ext cx="9452112" cy="2123658"/>
          </a:xfrm>
          <a:prstGeom prst="rect">
            <a:avLst/>
          </a:prstGeom>
          <a:noFill/>
        </p:spPr>
        <p:txBody>
          <a:bodyPr wrap="square" rtlCol="0">
            <a:spAutoFit/>
          </a:bodyPr>
          <a:lstStyle/>
          <a:p>
            <a:r>
              <a:rPr lang="en-US" sz="6600" b="1" dirty="0">
                <a:solidFill>
                  <a:srgbClr val="FF0000"/>
                </a:solidFill>
              </a:rPr>
              <a:t>    HOẠT ĐỘNG 4: </a:t>
            </a:r>
          </a:p>
          <a:p>
            <a:r>
              <a:rPr lang="en-US" sz="6600" b="1" dirty="0" err="1">
                <a:solidFill>
                  <a:srgbClr val="FF0000"/>
                </a:solidFill>
              </a:rPr>
              <a:t>Trò</a:t>
            </a:r>
            <a:r>
              <a:rPr lang="en-US" sz="6600" b="1" dirty="0">
                <a:solidFill>
                  <a:srgbClr val="FF0000"/>
                </a:solidFill>
              </a:rPr>
              <a:t> </a:t>
            </a:r>
            <a:r>
              <a:rPr lang="en-US" sz="6600" b="1" dirty="0" err="1">
                <a:solidFill>
                  <a:srgbClr val="FF0000"/>
                </a:solidFill>
              </a:rPr>
              <a:t>chơi</a:t>
            </a:r>
            <a:r>
              <a:rPr lang="en-US" sz="6600" b="1" dirty="0">
                <a:solidFill>
                  <a:srgbClr val="FF0000"/>
                </a:solidFill>
              </a:rPr>
              <a:t>: </a:t>
            </a:r>
            <a:r>
              <a:rPr lang="en-US" sz="6600" b="1" dirty="0" err="1">
                <a:solidFill>
                  <a:srgbClr val="FF0000"/>
                </a:solidFill>
              </a:rPr>
              <a:t>Đội</a:t>
            </a:r>
            <a:r>
              <a:rPr lang="en-US" sz="6600" b="1" dirty="0">
                <a:solidFill>
                  <a:srgbClr val="FF0000"/>
                </a:solidFill>
              </a:rPr>
              <a:t> </a:t>
            </a:r>
            <a:r>
              <a:rPr lang="en-US" sz="6600" b="1" dirty="0" err="1">
                <a:solidFill>
                  <a:srgbClr val="FF0000"/>
                </a:solidFill>
              </a:rPr>
              <a:t>nào</a:t>
            </a:r>
            <a:r>
              <a:rPr lang="en-US" sz="6600" b="1" dirty="0">
                <a:solidFill>
                  <a:srgbClr val="FF0000"/>
                </a:solidFill>
              </a:rPr>
              <a:t> </a:t>
            </a:r>
            <a:r>
              <a:rPr lang="en-US" sz="6600" b="1" dirty="0" err="1">
                <a:solidFill>
                  <a:srgbClr val="FF0000"/>
                </a:solidFill>
              </a:rPr>
              <a:t>nhanh</a:t>
            </a:r>
            <a:endParaRPr lang="en-US" sz="6600" b="1" dirty="0">
              <a:solidFill>
                <a:srgbClr val="FF0000"/>
              </a:solidFill>
            </a:endParaRPr>
          </a:p>
        </p:txBody>
      </p:sp>
    </p:spTree>
    <p:extLst>
      <p:ext uri="{BB962C8B-B14F-4D97-AF65-F5344CB8AC3E}">
        <p14:creationId xmlns:p14="http://schemas.microsoft.com/office/powerpoint/2010/main" val="2497839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àng ngàn hình nền powerpoint đẹp mầm non cho giáo viên, học sinh miễn phí  tải về">
            <a:extLst>
              <a:ext uri="{FF2B5EF4-FFF2-40B4-BE49-F238E27FC236}">
                <a16:creationId xmlns:a16="http://schemas.microsoft.com/office/drawing/2014/main" id="{361741CF-C130-DD1F-18B9-999A44B99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72895" cy="70160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B4B4C1-21F8-F196-128A-37C4EF111D7B}"/>
              </a:ext>
            </a:extLst>
          </p:cNvPr>
          <p:cNvSpPr txBox="1"/>
          <p:nvPr/>
        </p:nvSpPr>
        <p:spPr>
          <a:xfrm>
            <a:off x="1202636" y="1639958"/>
            <a:ext cx="10783956" cy="2246769"/>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Cô chia các con ra thành 3 đội mỗi đội có 1 bài thơ chữ to nhưng còn thiếu hình ảnh trong bài thơ lần lượt từng bạn trong đội sẽ bật qua con suối lên tìm hình ảnh gắn vào chỗ còn thiếu cho thích hợp sau đó chạy về cuối hàng đứng bạn kế tiếp lên thực hiện như thế đội nào xong trước gắn đúng hình ảnh là đội đó chiến thắng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2300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àng ngàn hình nền powerpoint đẹp mầm non cho giáo viên, học sinh miễn phí  tải về">
            <a:extLst>
              <a:ext uri="{FF2B5EF4-FFF2-40B4-BE49-F238E27FC236}">
                <a16:creationId xmlns:a16="http://schemas.microsoft.com/office/drawing/2014/main" id="{EC48429B-65BB-6E06-1778-54D0B72FA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72895" cy="70160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374E342-60A8-ACE6-1CBE-E34D3617A0A2}"/>
              </a:ext>
            </a:extLst>
          </p:cNvPr>
          <p:cNvSpPr txBox="1"/>
          <p:nvPr/>
        </p:nvSpPr>
        <p:spPr>
          <a:xfrm>
            <a:off x="3060146" y="868928"/>
            <a:ext cx="5466359" cy="5632311"/>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Mẹ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dạy</a:t>
            </a:r>
            <a:r>
              <a:rPr lang="en-US" sz="4000" dirty="0">
                <a:latin typeface="Times New Roman" panose="02020603050405020304" pitchFamily="18" charset="0"/>
                <a:cs typeface="Times New Roman" panose="02020603050405020304" pitchFamily="18" charset="0"/>
              </a:rPr>
              <a:t>:</a:t>
            </a:r>
          </a:p>
          <a:p>
            <a:endParaRPr lang="en-US" sz="40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sạch</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bẩn</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ngay</a:t>
            </a: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a:t>
            </a:r>
          </a:p>
        </p:txBody>
      </p:sp>
      <p:pic>
        <p:nvPicPr>
          <p:cNvPr id="7172" name="Picture 4" descr="Luật Nhà giáo: Động lực để thầy cô giáo thêm gắn bó, trách nhiệm và yêu">
            <a:extLst>
              <a:ext uri="{FF2B5EF4-FFF2-40B4-BE49-F238E27FC236}">
                <a16:creationId xmlns:a16="http://schemas.microsoft.com/office/drawing/2014/main" id="{5DA38A02-E530-9E33-ADAD-D3A872CBB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176" y="715739"/>
            <a:ext cx="1421606" cy="103354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àn Tay Của Em Bé Sơ Sinh Vừa Chào Đời Đang Nắm Lấy Ngón Tay Của Bàn Tay  Cha Mình Hình ảnh Sẵn có - Tải xuống Hình ảnh Ngay bây giờ -">
            <a:extLst>
              <a:ext uri="{FF2B5EF4-FFF2-40B4-BE49-F238E27FC236}">
                <a16:creationId xmlns:a16="http://schemas.microsoft.com/office/drawing/2014/main" id="{61797A68-441D-0C6A-1F06-FD9EE0164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6446" y="1978009"/>
            <a:ext cx="1764553" cy="10335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àn Tay Của Em Bé Sơ Sinh Vừa Chào Đời Đang Nắm Lấy Ngón Tay Của Bàn Tay  Cha Mình Hình ảnh Sẵn có - Tải xuống Hình ảnh Ngay bây giờ -">
            <a:extLst>
              <a:ext uri="{FF2B5EF4-FFF2-40B4-BE49-F238E27FC236}">
                <a16:creationId xmlns:a16="http://schemas.microsoft.com/office/drawing/2014/main" id="{59BBA9C9-E5B4-65F5-7D0E-6B6234C0C8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556" y="3061939"/>
            <a:ext cx="1764553" cy="10335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5 CUỐN SÁCH KỶ LỤC TRÊN THẾ GIỚI">
            <a:extLst>
              <a:ext uri="{FF2B5EF4-FFF2-40B4-BE49-F238E27FC236}">
                <a16:creationId xmlns:a16="http://schemas.microsoft.com/office/drawing/2014/main" id="{5372C26B-DF06-6A89-C23A-00C0AA839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431" y="4581593"/>
            <a:ext cx="1407539" cy="86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28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174"/>
                                        </p:tgtEl>
                                        <p:attrNameLst>
                                          <p:attrName>style.visibility</p:attrName>
                                        </p:attrNameLst>
                                      </p:cBhvr>
                                      <p:to>
                                        <p:strVal val="visible"/>
                                      </p:to>
                                    </p:set>
                                    <p:animEffect transition="in" filter="wheel(1)">
                                      <p:cBhvr>
                                        <p:cTn id="14" dur="2000"/>
                                        <p:tgtEl>
                                          <p:spTgt spid="717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F1251-D677-E9D6-6B34-3785E5C4E8A2}"/>
            </a:ext>
          </a:extLst>
        </p:cNvPr>
        <p:cNvGrpSpPr/>
        <p:nvPr/>
      </p:nvGrpSpPr>
      <p:grpSpPr>
        <a:xfrm>
          <a:off x="0" y="0"/>
          <a:ext cx="0" cy="0"/>
          <a:chOff x="0" y="0"/>
          <a:chExt cx="0" cy="0"/>
        </a:xfrm>
      </p:grpSpPr>
      <p:pic>
        <p:nvPicPr>
          <p:cNvPr id="7170" name="Picture 2" descr="Hàng ngàn hình nền powerpoint đẹp mầm non cho giáo viên, học sinh miễn phí  tải về">
            <a:extLst>
              <a:ext uri="{FF2B5EF4-FFF2-40B4-BE49-F238E27FC236}">
                <a16:creationId xmlns:a16="http://schemas.microsoft.com/office/drawing/2014/main" id="{92C8674E-EF55-702F-808D-37C7AB2AA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91188" cy="69700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0888C0-2D0F-CFA8-8FCE-EB4951EF8A19}"/>
              </a:ext>
            </a:extLst>
          </p:cNvPr>
          <p:cNvSpPr txBox="1"/>
          <p:nvPr/>
        </p:nvSpPr>
        <p:spPr>
          <a:xfrm>
            <a:off x="3060146" y="868928"/>
            <a:ext cx="5466359" cy="6247864"/>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Mẹ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dạy</a:t>
            </a:r>
            <a:r>
              <a:rPr lang="en-US" sz="4000" dirty="0">
                <a:latin typeface="Times New Roman" panose="02020603050405020304" pitchFamily="18" charset="0"/>
                <a:cs typeface="Times New Roman" panose="02020603050405020304" pitchFamily="18" charset="0"/>
              </a:rPr>
              <a:t>:</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vui</a:t>
            </a: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Cái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hay </a:t>
            </a:r>
            <a:r>
              <a:rPr lang="en-US" sz="4000" dirty="0" err="1">
                <a:latin typeface="Times New Roman" panose="02020603050405020304" pitchFamily="18" charset="0"/>
                <a:cs typeface="Times New Roman" panose="02020603050405020304" pitchFamily="18" charset="0"/>
              </a:rPr>
              <a:t>thôi</a:t>
            </a: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a:t>
            </a:r>
          </a:p>
        </p:txBody>
      </p:sp>
      <p:pic>
        <p:nvPicPr>
          <p:cNvPr id="7172" name="Picture 4" descr="Luật Nhà giáo: Động lực để thầy cô giáo thêm gắn bó, trách nhiệm và yêu">
            <a:extLst>
              <a:ext uri="{FF2B5EF4-FFF2-40B4-BE49-F238E27FC236}">
                <a16:creationId xmlns:a16="http://schemas.microsoft.com/office/drawing/2014/main" id="{B72C725B-72D9-B195-6D38-2A3F6C260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176" y="715739"/>
            <a:ext cx="1421606" cy="10335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Phải làm gì khi trẻ hay tranh cãi với nhau? | BvNTP">
            <a:extLst>
              <a:ext uri="{FF2B5EF4-FFF2-40B4-BE49-F238E27FC236}">
                <a16:creationId xmlns:a16="http://schemas.microsoft.com/office/drawing/2014/main" id="{389E70F3-02D7-0E1C-2211-F87C0A25B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671" y="1987814"/>
            <a:ext cx="1781915" cy="9499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ướng Miệng Khỉ Là Như Thế Nào, Tốt Hay Xấu?">
            <a:extLst>
              <a:ext uri="{FF2B5EF4-FFF2-40B4-BE49-F238E27FC236}">
                <a16:creationId xmlns:a16="http://schemas.microsoft.com/office/drawing/2014/main" id="{A8D8FBF6-A67E-2517-AC01-FD9D229F7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386" y="3380221"/>
            <a:ext cx="1421607" cy="85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34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heel(1)">
                                      <p:cBhvr>
                                        <p:cTn id="1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ình nền mầm non tuyệt đẹp">
            <a:extLst>
              <a:ext uri="{FF2B5EF4-FFF2-40B4-BE49-F238E27FC236}">
                <a16:creationId xmlns:a16="http://schemas.microsoft.com/office/drawing/2014/main" id="{D6C75DE8-2244-C4F3-D0D4-09113B788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7" y="13252"/>
            <a:ext cx="1227482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293523-459B-73E8-449B-DACD584699F5}"/>
              </a:ext>
            </a:extLst>
          </p:cNvPr>
          <p:cNvSpPr txBox="1"/>
          <p:nvPr/>
        </p:nvSpPr>
        <p:spPr>
          <a:xfrm>
            <a:off x="2135256" y="1798193"/>
            <a:ext cx="7921487" cy="2308324"/>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Chúc</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các</a:t>
            </a:r>
            <a:r>
              <a:rPr lang="en-US" sz="7200" b="1" dirty="0">
                <a:solidFill>
                  <a:srgbClr val="FF0000"/>
                </a:solidFill>
                <a:latin typeface="Times New Roman" panose="02020603050405020304" pitchFamily="18" charset="0"/>
                <a:cs typeface="Times New Roman" panose="02020603050405020304" pitchFamily="18" charset="0"/>
              </a:rPr>
              <a:t> con </a:t>
            </a:r>
            <a:r>
              <a:rPr lang="en-US" sz="7200" b="1" dirty="0" err="1">
                <a:solidFill>
                  <a:srgbClr val="FF0000"/>
                </a:solidFill>
                <a:latin typeface="Times New Roman" panose="02020603050405020304" pitchFamily="18" charset="0"/>
                <a:cs typeface="Times New Roman" panose="02020603050405020304" pitchFamily="18" charset="0"/>
              </a:rPr>
              <a:t>chăm</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ngoan</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học</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giỏi</a:t>
            </a:r>
            <a:r>
              <a:rPr lang="en-US" sz="7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202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ảnh background đẹp. – In Viễn Đông">
            <a:extLst>
              <a:ext uri="{FF2B5EF4-FFF2-40B4-BE49-F238E27FC236}">
                <a16:creationId xmlns:a16="http://schemas.microsoft.com/office/drawing/2014/main" id="{B2FB69D0-B5A3-E437-E8E6-29DC349C6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
            <a:ext cx="12192000" cy="68603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Diagonal Corners Snipped 3">
            <a:extLst>
              <a:ext uri="{FF2B5EF4-FFF2-40B4-BE49-F238E27FC236}">
                <a16:creationId xmlns:a16="http://schemas.microsoft.com/office/drawing/2014/main" id="{66E3D0AB-3372-796C-691C-A8150CC6BF58}"/>
              </a:ext>
            </a:extLst>
          </p:cNvPr>
          <p:cNvSpPr/>
          <p:nvPr/>
        </p:nvSpPr>
        <p:spPr>
          <a:xfrm>
            <a:off x="1066800" y="1336815"/>
            <a:ext cx="4800600" cy="2713383"/>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a:t>
            </a:r>
          </a:p>
          <a:p>
            <a:pPr marL="285750" indent="-285750">
              <a:buFontTx/>
              <a:buChar char="-"/>
            </a:pPr>
            <a:r>
              <a:rPr lang="vi-VN" dirty="0">
                <a:latin typeface="+mj-lt"/>
              </a:rPr>
              <a:t>Trẻ biết vâng lời yêu thương, kính trọng cô giáo.</a:t>
            </a:r>
            <a:endParaRPr lang="en-US" dirty="0">
              <a:latin typeface="+mj-lt"/>
            </a:endParaRPr>
          </a:p>
          <a:p>
            <a:pPr marL="285750" indent="-285750">
              <a:buFontTx/>
              <a:buChar char="-"/>
            </a:pPr>
            <a:r>
              <a:rPr lang="vi-VN" dirty="0">
                <a:latin typeface="+mj-lt"/>
              </a:rPr>
              <a:t>Dạy trẻ kỹ năng đọc rõ lời bài thơ, đọc thuộc bài thơ.</a:t>
            </a:r>
            <a:endParaRPr lang="en-US" dirty="0">
              <a:latin typeface="+mj-lt"/>
            </a:endParaRPr>
          </a:p>
          <a:p>
            <a:pPr marL="285750" indent="-285750">
              <a:buFontTx/>
              <a:buChar char="-"/>
            </a:pPr>
            <a:r>
              <a:rPr lang="vi-VN" dirty="0">
                <a:latin typeface="+mj-lt"/>
              </a:rPr>
              <a:t>Trẻ biết tên bài thơ, tên tác giả, hiểu nội dung bài thơ và đọc thuộc bài thơ </a:t>
            </a:r>
            <a:endParaRPr lang="en-US" dirty="0">
              <a:latin typeface="+mj-lt"/>
            </a:endParaRPr>
          </a:p>
        </p:txBody>
      </p:sp>
      <p:pic>
        <p:nvPicPr>
          <p:cNvPr id="6" name="Graphic 5" descr="Single gear">
            <a:extLst>
              <a:ext uri="{FF2B5EF4-FFF2-40B4-BE49-F238E27FC236}">
                <a16:creationId xmlns:a16="http://schemas.microsoft.com/office/drawing/2014/main" id="{B2C59F4E-F92A-C732-3E72-786D10BCDE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1174" y="1595232"/>
            <a:ext cx="536713" cy="536713"/>
          </a:xfrm>
          <a:prstGeom prst="rect">
            <a:avLst/>
          </a:prstGeom>
        </p:spPr>
      </p:pic>
      <p:sp>
        <p:nvSpPr>
          <p:cNvPr id="8" name="Rectangle: Diagonal Corners Snipped 7">
            <a:extLst>
              <a:ext uri="{FF2B5EF4-FFF2-40B4-BE49-F238E27FC236}">
                <a16:creationId xmlns:a16="http://schemas.microsoft.com/office/drawing/2014/main" id="{179CDDD0-1B39-EBC2-E67F-10105C68CBA3}"/>
              </a:ext>
            </a:extLst>
          </p:cNvPr>
          <p:cNvSpPr/>
          <p:nvPr/>
        </p:nvSpPr>
        <p:spPr>
          <a:xfrm>
            <a:off x="6308034" y="1336815"/>
            <a:ext cx="4800600" cy="2713383"/>
          </a:xfrm>
          <a:prstGeom prst="snip2Diag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Chuẩn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a:t>
            </a:r>
          </a:p>
          <a:p>
            <a:pPr marL="342900" indent="-342900">
              <a:buFontTx/>
              <a:buChar char="-"/>
            </a:pPr>
            <a:endParaRPr lang="en-US" dirty="0">
              <a:latin typeface="Times New Roman" panose="02020603050405020304" pitchFamily="18" charset="0"/>
              <a:cs typeface="Times New Roman" panose="02020603050405020304" pitchFamily="18" charset="0"/>
            </a:endParaRPr>
          </a:p>
          <a:p>
            <a:pPr marL="342900" indent="-342900">
              <a:buFontTx/>
              <a:buChar char="-"/>
            </a:pP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hát</a:t>
            </a:r>
            <a:endParaRPr lang="en-US" dirty="0">
              <a:latin typeface="Times New Roman" panose="02020603050405020304" pitchFamily="18" charset="0"/>
              <a:cs typeface="Times New Roman" panose="02020603050405020304" pitchFamily="18" charset="0"/>
            </a:endParaRPr>
          </a:p>
          <a:p>
            <a:pPr marL="342900" indent="-342900">
              <a:buFontTx/>
              <a:buChar char="-"/>
            </a:pP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endParaRPr lang="en-US" dirty="0">
              <a:latin typeface="Times New Roman" panose="02020603050405020304" pitchFamily="18" charset="0"/>
              <a:cs typeface="Times New Roman" panose="02020603050405020304" pitchFamily="18" charset="0"/>
            </a:endParaRPr>
          </a:p>
        </p:txBody>
      </p:sp>
      <p:pic>
        <p:nvPicPr>
          <p:cNvPr id="9" name="Graphic 8" descr="Single gear">
            <a:extLst>
              <a:ext uri="{FF2B5EF4-FFF2-40B4-BE49-F238E27FC236}">
                <a16:creationId xmlns:a16="http://schemas.microsoft.com/office/drawing/2014/main" id="{82347800-15FD-910B-BB0D-76C2BA7B93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5843" y="1540568"/>
            <a:ext cx="536713" cy="536713"/>
          </a:xfrm>
          <a:prstGeom prst="rect">
            <a:avLst/>
          </a:prstGeom>
        </p:spPr>
      </p:pic>
    </p:spTree>
    <p:extLst>
      <p:ext uri="{BB962C8B-B14F-4D97-AF65-F5344CB8AC3E}">
        <p14:creationId xmlns:p14="http://schemas.microsoft.com/office/powerpoint/2010/main" val="351954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ảnh background đẹp. – In Viễn Đông">
            <a:extLst>
              <a:ext uri="{FF2B5EF4-FFF2-40B4-BE49-F238E27FC236}">
                <a16:creationId xmlns:a16="http://schemas.microsoft.com/office/drawing/2014/main" id="{6E58EEAD-B3E1-FEBE-3ADC-6CD98B2F1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03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Single Corner Snipped 1">
            <a:extLst>
              <a:ext uri="{FF2B5EF4-FFF2-40B4-BE49-F238E27FC236}">
                <a16:creationId xmlns:a16="http://schemas.microsoft.com/office/drawing/2014/main" id="{60FBFC21-89F5-3774-7642-E3ED76395CC1}"/>
              </a:ext>
            </a:extLst>
          </p:cNvPr>
          <p:cNvSpPr/>
          <p:nvPr/>
        </p:nvSpPr>
        <p:spPr>
          <a:xfrm>
            <a:off x="1943929" y="1616298"/>
            <a:ext cx="2936184" cy="1812701"/>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Hoạt</a:t>
            </a:r>
            <a:r>
              <a:rPr lang="en-US" dirty="0"/>
              <a:t> </a:t>
            </a:r>
            <a:r>
              <a:rPr lang="en-US" dirty="0" err="1"/>
              <a:t>động</a:t>
            </a:r>
            <a:r>
              <a:rPr lang="en-US" dirty="0"/>
              <a:t> 1: </a:t>
            </a:r>
            <a:r>
              <a:rPr lang="en-US" dirty="0" err="1"/>
              <a:t>Ổn</a:t>
            </a:r>
            <a:r>
              <a:rPr lang="en-US" dirty="0"/>
              <a:t> </a:t>
            </a:r>
            <a:r>
              <a:rPr lang="en-US" dirty="0" err="1"/>
              <a:t>định</a:t>
            </a:r>
            <a:endParaRPr lang="en-US" dirty="0"/>
          </a:p>
          <a:p>
            <a:pPr algn="ctr"/>
            <a:r>
              <a:rPr lang="en-US" dirty="0" err="1"/>
              <a:t>Trẻ</a:t>
            </a:r>
            <a:r>
              <a:rPr lang="en-US" dirty="0"/>
              <a:t> </a:t>
            </a:r>
            <a:r>
              <a:rPr lang="en-US" dirty="0" err="1"/>
              <a:t>hát</a:t>
            </a:r>
            <a:r>
              <a:rPr lang="en-US" dirty="0"/>
              <a:t> </a:t>
            </a:r>
            <a:r>
              <a:rPr lang="en-US" dirty="0" err="1"/>
              <a:t>bài</a:t>
            </a:r>
            <a:r>
              <a:rPr lang="en-US" dirty="0"/>
              <a:t> </a:t>
            </a:r>
            <a:r>
              <a:rPr lang="en-US" dirty="0" err="1"/>
              <a:t>đôi</a:t>
            </a:r>
            <a:r>
              <a:rPr lang="en-US" dirty="0"/>
              <a:t> </a:t>
            </a:r>
            <a:r>
              <a:rPr lang="en-US" dirty="0" err="1"/>
              <a:t>bàn</a:t>
            </a:r>
            <a:r>
              <a:rPr lang="en-US" dirty="0"/>
              <a:t> </a:t>
            </a:r>
            <a:r>
              <a:rPr lang="en-US" dirty="0" err="1"/>
              <a:t>tay</a:t>
            </a:r>
            <a:r>
              <a:rPr lang="en-US" dirty="0"/>
              <a:t>, </a:t>
            </a:r>
            <a:r>
              <a:rPr lang="en-US" dirty="0" err="1"/>
              <a:t>đàm</a:t>
            </a:r>
            <a:r>
              <a:rPr lang="en-US" dirty="0"/>
              <a:t> </a:t>
            </a:r>
            <a:r>
              <a:rPr lang="en-US" dirty="0" err="1"/>
              <a:t>thoại</a:t>
            </a:r>
            <a:r>
              <a:rPr lang="en-US" dirty="0"/>
              <a:t> </a:t>
            </a:r>
            <a:r>
              <a:rPr lang="en-US" dirty="0" err="1"/>
              <a:t>về</a:t>
            </a:r>
            <a:r>
              <a:rPr lang="en-US" dirty="0"/>
              <a:t> </a:t>
            </a:r>
            <a:r>
              <a:rPr lang="en-US" dirty="0" err="1"/>
              <a:t>nội</a:t>
            </a:r>
            <a:r>
              <a:rPr lang="en-US" dirty="0"/>
              <a:t> dung </a:t>
            </a:r>
            <a:r>
              <a:rPr lang="en-US" dirty="0" err="1"/>
              <a:t>bài</a:t>
            </a:r>
            <a:r>
              <a:rPr lang="en-US" dirty="0"/>
              <a:t> </a:t>
            </a:r>
            <a:r>
              <a:rPr lang="en-US" dirty="0" err="1"/>
              <a:t>hát</a:t>
            </a:r>
            <a:endParaRPr lang="en-US" dirty="0"/>
          </a:p>
        </p:txBody>
      </p:sp>
      <p:sp>
        <p:nvSpPr>
          <p:cNvPr id="3" name="Rectangle: Single Corner Snipped 2">
            <a:extLst>
              <a:ext uri="{FF2B5EF4-FFF2-40B4-BE49-F238E27FC236}">
                <a16:creationId xmlns:a16="http://schemas.microsoft.com/office/drawing/2014/main" id="{45B8B037-F1F0-7122-2008-07F3D88E526B}"/>
              </a:ext>
            </a:extLst>
          </p:cNvPr>
          <p:cNvSpPr/>
          <p:nvPr/>
        </p:nvSpPr>
        <p:spPr>
          <a:xfrm>
            <a:off x="2563470" y="3783026"/>
            <a:ext cx="3061252" cy="1868556"/>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cs typeface="Times New Roman" panose="02020603050405020304" pitchFamily="18" charset="0"/>
              </a:rPr>
              <a:t>Hoạt</a:t>
            </a:r>
            <a:r>
              <a:rPr lang="en-US" sz="2000" dirty="0">
                <a:cs typeface="Times New Roman" panose="02020603050405020304" pitchFamily="18" charset="0"/>
              </a:rPr>
              <a:t> </a:t>
            </a:r>
            <a:r>
              <a:rPr lang="en-US" sz="2000" dirty="0" err="1">
                <a:cs typeface="Times New Roman" panose="02020603050405020304" pitchFamily="18" charset="0"/>
              </a:rPr>
              <a:t>động</a:t>
            </a:r>
            <a:r>
              <a:rPr lang="en-US" sz="2000" dirty="0">
                <a:cs typeface="Times New Roman" panose="02020603050405020304" pitchFamily="18" charset="0"/>
              </a:rPr>
              <a:t> 3:</a:t>
            </a:r>
          </a:p>
          <a:p>
            <a:pPr algn="ctr"/>
            <a:r>
              <a:rPr lang="en-US" sz="2000" dirty="0" err="1">
                <a:cs typeface="Times New Roman" panose="02020603050405020304" pitchFamily="18" charset="0"/>
              </a:rPr>
              <a:t>Đàm</a:t>
            </a:r>
            <a:r>
              <a:rPr lang="en-US" sz="2000" dirty="0">
                <a:cs typeface="Times New Roman" panose="02020603050405020304" pitchFamily="18" charset="0"/>
              </a:rPr>
              <a:t> </a:t>
            </a:r>
            <a:r>
              <a:rPr lang="en-US" sz="2000" dirty="0" err="1">
                <a:cs typeface="Times New Roman" panose="02020603050405020304" pitchFamily="18" charset="0"/>
              </a:rPr>
              <a:t>thoại</a:t>
            </a:r>
            <a:endParaRPr lang="en-US" sz="2000" dirty="0">
              <a:cs typeface="Times New Roman" panose="02020603050405020304" pitchFamily="18" charset="0"/>
            </a:endParaRPr>
          </a:p>
          <a:p>
            <a:pPr algn="ctr"/>
            <a:endParaRPr lang="en-US" dirty="0"/>
          </a:p>
        </p:txBody>
      </p:sp>
      <p:sp>
        <p:nvSpPr>
          <p:cNvPr id="4" name="Rectangle: Single Corner Snipped 3">
            <a:extLst>
              <a:ext uri="{FF2B5EF4-FFF2-40B4-BE49-F238E27FC236}">
                <a16:creationId xmlns:a16="http://schemas.microsoft.com/office/drawing/2014/main" id="{76C6D2CA-07C1-B3BA-411E-E39974665686}"/>
              </a:ext>
            </a:extLst>
          </p:cNvPr>
          <p:cNvSpPr/>
          <p:nvPr/>
        </p:nvSpPr>
        <p:spPr>
          <a:xfrm>
            <a:off x="5738194" y="1616299"/>
            <a:ext cx="3147389" cy="1812700"/>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Hoạt</a:t>
            </a:r>
            <a:r>
              <a:rPr lang="en-US" dirty="0"/>
              <a:t> </a:t>
            </a:r>
            <a:r>
              <a:rPr lang="en-US" dirty="0" err="1"/>
              <a:t>động</a:t>
            </a:r>
            <a:r>
              <a:rPr lang="en-US" dirty="0"/>
              <a:t> 2:  </a:t>
            </a:r>
            <a:r>
              <a:rPr lang="en-US" dirty="0" err="1"/>
              <a:t>Đọc</a:t>
            </a:r>
            <a:r>
              <a:rPr lang="en-US" dirty="0"/>
              <a:t> </a:t>
            </a:r>
            <a:r>
              <a:rPr lang="en-US" dirty="0" err="1"/>
              <a:t>thơ</a:t>
            </a:r>
            <a:r>
              <a:rPr lang="en-US" dirty="0"/>
              <a:t> </a:t>
            </a:r>
            <a:r>
              <a:rPr lang="en-US" dirty="0" err="1"/>
              <a:t>cho</a:t>
            </a:r>
            <a:r>
              <a:rPr lang="en-US" dirty="0"/>
              <a:t> </a:t>
            </a:r>
            <a:r>
              <a:rPr lang="en-US" dirty="0" err="1"/>
              <a:t>trẻ</a:t>
            </a:r>
            <a:r>
              <a:rPr lang="en-US" dirty="0"/>
              <a:t> </a:t>
            </a:r>
            <a:r>
              <a:rPr lang="en-US" dirty="0" err="1"/>
              <a:t>nghe</a:t>
            </a:r>
            <a:endParaRPr lang="en-US" dirty="0"/>
          </a:p>
          <a:p>
            <a:pPr algn="ctr"/>
            <a:r>
              <a:rPr lang="en-US" dirty="0" err="1"/>
              <a:t>Cô</a:t>
            </a:r>
            <a:r>
              <a:rPr lang="en-US" dirty="0"/>
              <a:t> </a:t>
            </a:r>
            <a:r>
              <a:rPr lang="en-US" dirty="0" err="1"/>
              <a:t>đọc</a:t>
            </a:r>
            <a:r>
              <a:rPr lang="en-US" dirty="0"/>
              <a:t> </a:t>
            </a:r>
            <a:r>
              <a:rPr lang="en-US" dirty="0" err="1"/>
              <a:t>diễn</a:t>
            </a:r>
            <a:r>
              <a:rPr lang="en-US" dirty="0"/>
              <a:t> </a:t>
            </a:r>
            <a:r>
              <a:rPr lang="en-US" dirty="0" err="1"/>
              <a:t>cảm</a:t>
            </a:r>
            <a:r>
              <a:rPr lang="en-US" dirty="0"/>
              <a:t> </a:t>
            </a:r>
            <a:r>
              <a:rPr lang="en-US" dirty="0" err="1"/>
              <a:t>lần</a:t>
            </a:r>
            <a:r>
              <a:rPr lang="en-US" dirty="0"/>
              <a:t> 1</a:t>
            </a:r>
          </a:p>
          <a:p>
            <a:pPr algn="ctr"/>
            <a:r>
              <a:rPr lang="en-US" dirty="0" err="1"/>
              <a:t>Cô</a:t>
            </a:r>
            <a:r>
              <a:rPr lang="en-US" dirty="0"/>
              <a:t> </a:t>
            </a:r>
            <a:r>
              <a:rPr lang="en-US" dirty="0" err="1"/>
              <a:t>đọc</a:t>
            </a:r>
            <a:r>
              <a:rPr lang="en-US" dirty="0"/>
              <a:t> </a:t>
            </a:r>
            <a:r>
              <a:rPr lang="en-US" dirty="0" err="1"/>
              <a:t>lần</a:t>
            </a:r>
            <a:r>
              <a:rPr lang="en-US" dirty="0"/>
              <a:t> 2 </a:t>
            </a:r>
            <a:r>
              <a:rPr lang="en-US" dirty="0" err="1"/>
              <a:t>kết</a:t>
            </a:r>
            <a:r>
              <a:rPr lang="en-US" dirty="0"/>
              <a:t> </a:t>
            </a:r>
            <a:r>
              <a:rPr lang="en-US" dirty="0" err="1"/>
              <a:t>hợp</a:t>
            </a:r>
            <a:r>
              <a:rPr lang="en-US" dirty="0"/>
              <a:t> </a:t>
            </a:r>
            <a:r>
              <a:rPr lang="en-US" dirty="0" err="1"/>
              <a:t>tranh</a:t>
            </a:r>
            <a:r>
              <a:rPr lang="en-US" dirty="0"/>
              <a:t> </a:t>
            </a:r>
            <a:r>
              <a:rPr lang="en-US" dirty="0" err="1"/>
              <a:t>minh</a:t>
            </a:r>
            <a:r>
              <a:rPr lang="en-US" dirty="0"/>
              <a:t> </a:t>
            </a:r>
            <a:r>
              <a:rPr lang="en-US" dirty="0" err="1"/>
              <a:t>hoạ</a:t>
            </a:r>
            <a:endParaRPr lang="en-US" dirty="0"/>
          </a:p>
          <a:p>
            <a:pPr algn="ctr"/>
            <a:endParaRPr lang="en-US" dirty="0"/>
          </a:p>
        </p:txBody>
      </p:sp>
      <p:sp>
        <p:nvSpPr>
          <p:cNvPr id="5" name="Flowchart: Process 4">
            <a:extLst>
              <a:ext uri="{FF2B5EF4-FFF2-40B4-BE49-F238E27FC236}">
                <a16:creationId xmlns:a16="http://schemas.microsoft.com/office/drawing/2014/main" id="{1B6C8932-7E9F-2CB4-12EA-95FCF937BA26}"/>
              </a:ext>
            </a:extLst>
          </p:cNvPr>
          <p:cNvSpPr/>
          <p:nvPr/>
        </p:nvSpPr>
        <p:spPr>
          <a:xfrm>
            <a:off x="727210" y="367749"/>
            <a:ext cx="3621157" cy="894522"/>
          </a:xfrm>
          <a:prstGeom prst="flowChartProcess">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TỔ CHỨC HOẠT ĐỘNG</a:t>
            </a:r>
          </a:p>
        </p:txBody>
      </p:sp>
      <p:sp>
        <p:nvSpPr>
          <p:cNvPr id="6" name="Rectangle: Single Corner Snipped 5">
            <a:extLst>
              <a:ext uri="{FF2B5EF4-FFF2-40B4-BE49-F238E27FC236}">
                <a16:creationId xmlns:a16="http://schemas.microsoft.com/office/drawing/2014/main" id="{A50D22BC-BDD4-46BC-82BC-C455611105C5}"/>
              </a:ext>
            </a:extLst>
          </p:cNvPr>
          <p:cNvSpPr/>
          <p:nvPr/>
        </p:nvSpPr>
        <p:spPr>
          <a:xfrm>
            <a:off x="6096000" y="3783026"/>
            <a:ext cx="3061252" cy="1868556"/>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cs typeface="Times New Roman" panose="02020603050405020304" pitchFamily="18" charset="0"/>
              </a:rPr>
              <a:t>Hoạt</a:t>
            </a:r>
            <a:r>
              <a:rPr lang="en-US" sz="2000" dirty="0">
                <a:cs typeface="Times New Roman" panose="02020603050405020304" pitchFamily="18" charset="0"/>
              </a:rPr>
              <a:t> </a:t>
            </a:r>
            <a:r>
              <a:rPr lang="en-US" sz="2000" dirty="0" err="1">
                <a:cs typeface="Times New Roman" panose="02020603050405020304" pitchFamily="18" charset="0"/>
              </a:rPr>
              <a:t>động</a:t>
            </a:r>
            <a:r>
              <a:rPr lang="en-US" sz="2000" dirty="0">
                <a:cs typeface="Times New Roman" panose="02020603050405020304" pitchFamily="18" charset="0"/>
              </a:rPr>
              <a:t> 4:</a:t>
            </a:r>
          </a:p>
          <a:p>
            <a:pPr algn="ctr"/>
            <a:r>
              <a:rPr lang="en-US" sz="2000" dirty="0" err="1">
                <a:cs typeface="Times New Roman" panose="02020603050405020304" pitchFamily="18" charset="0"/>
              </a:rPr>
              <a:t>Trò</a:t>
            </a:r>
            <a:r>
              <a:rPr lang="en-US" sz="2000" dirty="0">
                <a:cs typeface="Times New Roman" panose="02020603050405020304" pitchFamily="18" charset="0"/>
              </a:rPr>
              <a:t> </a:t>
            </a:r>
            <a:r>
              <a:rPr lang="en-US" sz="2000" dirty="0" err="1">
                <a:cs typeface="Times New Roman" panose="02020603050405020304" pitchFamily="18" charset="0"/>
              </a:rPr>
              <a:t>chơi</a:t>
            </a:r>
            <a:r>
              <a:rPr lang="en-US" sz="2000" dirty="0">
                <a:cs typeface="Times New Roman" panose="02020603050405020304" pitchFamily="18" charset="0"/>
              </a:rPr>
              <a:t>: </a:t>
            </a:r>
            <a:r>
              <a:rPr lang="en-US" sz="2000" dirty="0" err="1">
                <a:cs typeface="Times New Roman" panose="02020603050405020304" pitchFamily="18" charset="0"/>
              </a:rPr>
              <a:t>Đội</a:t>
            </a:r>
            <a:r>
              <a:rPr lang="en-US" sz="2000" dirty="0">
                <a:cs typeface="Times New Roman" panose="02020603050405020304" pitchFamily="18" charset="0"/>
              </a:rPr>
              <a:t> </a:t>
            </a:r>
            <a:r>
              <a:rPr lang="en-US" sz="2000" dirty="0" err="1">
                <a:cs typeface="Times New Roman" panose="02020603050405020304" pitchFamily="18" charset="0"/>
              </a:rPr>
              <a:t>nào</a:t>
            </a:r>
            <a:r>
              <a:rPr lang="en-US" sz="2000" dirty="0">
                <a:cs typeface="Times New Roman" panose="02020603050405020304" pitchFamily="18" charset="0"/>
              </a:rPr>
              <a:t> </a:t>
            </a:r>
            <a:r>
              <a:rPr lang="en-US" sz="2000" dirty="0" err="1">
                <a:cs typeface="Times New Roman" panose="02020603050405020304" pitchFamily="18" charset="0"/>
              </a:rPr>
              <a:t>nhanh</a:t>
            </a:r>
            <a:endParaRPr lang="en-US" sz="2000" dirty="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204632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1958B-D664-8062-8F63-26EADD0CE71F}"/>
            </a:ext>
          </a:extLst>
        </p:cNvPr>
        <p:cNvGrpSpPr/>
        <p:nvPr/>
      </p:nvGrpSpPr>
      <p:grpSpPr>
        <a:xfrm>
          <a:off x="0" y="0"/>
          <a:ext cx="0" cy="0"/>
          <a:chOff x="0" y="0"/>
          <a:chExt cx="0" cy="0"/>
        </a:xfrm>
      </p:grpSpPr>
      <p:pic>
        <p:nvPicPr>
          <p:cNvPr id="2050" name="Picture 2" descr="ảnh background đẹp. – In Viễn Đông">
            <a:extLst>
              <a:ext uri="{FF2B5EF4-FFF2-40B4-BE49-F238E27FC236}">
                <a16:creationId xmlns:a16="http://schemas.microsoft.com/office/drawing/2014/main" id="{2DA5F71A-1E86-05CC-A203-A114D3F62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
            <a:ext cx="12192000" cy="68603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0E60CA-C49A-C803-8661-2867D6FDA836}"/>
              </a:ext>
            </a:extLst>
          </p:cNvPr>
          <p:cNvSpPr txBox="1"/>
          <p:nvPr/>
        </p:nvSpPr>
        <p:spPr>
          <a:xfrm>
            <a:off x="1967948" y="2454966"/>
            <a:ext cx="8517834" cy="1107996"/>
          </a:xfrm>
          <a:prstGeom prst="rect">
            <a:avLst/>
          </a:prstGeom>
          <a:noFill/>
        </p:spPr>
        <p:txBody>
          <a:bodyPr wrap="square" rtlCol="0">
            <a:spAutoFit/>
          </a:bodyPr>
          <a:lstStyle/>
          <a:p>
            <a:r>
              <a:rPr lang="en-US" sz="6600" b="1" dirty="0">
                <a:solidFill>
                  <a:srgbClr val="FF0000"/>
                </a:solidFill>
              </a:rPr>
              <a:t>HOẠT ĐỘNG 1: </a:t>
            </a:r>
            <a:r>
              <a:rPr lang="en-US" sz="6600" b="1" dirty="0" err="1">
                <a:solidFill>
                  <a:srgbClr val="FF0000"/>
                </a:solidFill>
              </a:rPr>
              <a:t>Ổn</a:t>
            </a:r>
            <a:r>
              <a:rPr lang="en-US" sz="6600" b="1" dirty="0">
                <a:solidFill>
                  <a:srgbClr val="FF0000"/>
                </a:solidFill>
              </a:rPr>
              <a:t> </a:t>
            </a:r>
            <a:r>
              <a:rPr lang="en-US" sz="6600" b="1" dirty="0" err="1">
                <a:solidFill>
                  <a:srgbClr val="FF0000"/>
                </a:solidFill>
              </a:rPr>
              <a:t>định</a:t>
            </a:r>
            <a:endParaRPr lang="en-US" sz="6600" b="1" dirty="0">
              <a:solidFill>
                <a:srgbClr val="FF0000"/>
              </a:solidFill>
            </a:endParaRPr>
          </a:p>
        </p:txBody>
      </p:sp>
    </p:spTree>
    <p:extLst>
      <p:ext uri="{BB962C8B-B14F-4D97-AF65-F5344CB8AC3E}">
        <p14:creationId xmlns:p14="http://schemas.microsoft.com/office/powerpoint/2010/main" val="118334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ình nền mầm non tuyệt đẹp">
            <a:extLst>
              <a:ext uri="{FF2B5EF4-FFF2-40B4-BE49-F238E27FC236}">
                <a16:creationId xmlns:a16="http://schemas.microsoft.com/office/drawing/2014/main" id="{ACAFEA42-E88C-9A48-A3CF-5B474A689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7" y="13252"/>
            <a:ext cx="1227482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90B0D8-7D91-5552-5C35-7EC634FEDE2D}"/>
              </a:ext>
            </a:extLst>
          </p:cNvPr>
          <p:cNvSpPr txBox="1"/>
          <p:nvPr/>
        </p:nvSpPr>
        <p:spPr>
          <a:xfrm>
            <a:off x="631136" y="586297"/>
            <a:ext cx="441794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Vui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4E5BAA9-D48E-6169-F1C3-1AD01A45C103}"/>
              </a:ext>
            </a:extLst>
          </p:cNvPr>
          <p:cNvSpPr txBox="1"/>
          <p:nvPr/>
        </p:nvSpPr>
        <p:spPr>
          <a:xfrm>
            <a:off x="2840107" y="1739274"/>
            <a:ext cx="6641824" cy="1384995"/>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Các con vừa hát bài hát gì?</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Đến trường các con được học ai?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Cô giáo dạy các con những gì?</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ACEE5CA-2E3F-9A3A-3B39-BA607FD10E58}"/>
              </a:ext>
            </a:extLst>
          </p:cNvPr>
          <p:cNvSpPr txBox="1"/>
          <p:nvPr/>
        </p:nvSpPr>
        <p:spPr>
          <a:xfrm>
            <a:off x="1053547" y="3754027"/>
            <a:ext cx="9899375" cy="1200329"/>
          </a:xfrm>
          <a:prstGeom prst="rect">
            <a:avLst/>
          </a:prstGeom>
          <a:noFill/>
        </p:spPr>
        <p:txBody>
          <a:bodyPr wrap="square">
            <a:spAutoFit/>
          </a:bodyPr>
          <a:lstStyle/>
          <a:p>
            <a:r>
              <a:rPr lang="vi-VN" sz="2400" dirty="0">
                <a:latin typeface="Times New Roman" panose="02020603050405020304" pitchFamily="18" charset="0"/>
                <a:cs typeface="Times New Roman" panose="02020603050405020304" pitchFamily="18" charset="0"/>
              </a:rPr>
              <a:t>Có một bài thơ nói về những lời dạy của cô giáo dành cho các c</a:t>
            </a:r>
            <a:r>
              <a:rPr lang="en-US" sz="2400" dirty="0">
                <a:latin typeface="Times New Roman" panose="02020603050405020304" pitchFamily="18" charset="0"/>
                <a:cs typeface="Times New Roman" panose="02020603050405020304" pitchFamily="18" charset="0"/>
              </a:rPr>
              <a:t>on</a:t>
            </a:r>
            <a:r>
              <a:rPr lang="vi-VN" sz="2400" dirty="0">
                <a:latin typeface="Times New Roman" panose="02020603050405020304" pitchFamily="18" charset="0"/>
                <a:cs typeface="Times New Roman" panose="02020603050405020304" pitchFamily="18" charset="0"/>
              </a:rPr>
              <a:t>! Để biết được cô giáo dạy những gì c</a:t>
            </a:r>
            <a:r>
              <a:rPr lang="en-US" sz="2400" dirty="0" err="1">
                <a:latin typeface="Times New Roman" panose="02020603050405020304" pitchFamily="18" charset="0"/>
                <a:cs typeface="Times New Roman" panose="02020603050405020304" pitchFamily="18" charset="0"/>
              </a:rPr>
              <a:t>ác</a:t>
            </a:r>
            <a:r>
              <a:rPr lang="en-US" sz="2400" dirty="0">
                <a:latin typeface="Times New Roman" panose="02020603050405020304" pitchFamily="18" charset="0"/>
                <a:cs typeface="Times New Roman" panose="02020603050405020304" pitchFamily="18" charset="0"/>
              </a:rPr>
              <a:t> con</a:t>
            </a:r>
            <a:r>
              <a:rPr lang="vi-VN" sz="2400" dirty="0">
                <a:latin typeface="Times New Roman" panose="02020603050405020304" pitchFamily="18" charset="0"/>
                <a:cs typeface="Times New Roman" panose="02020603050405020304" pitchFamily="18" charset="0"/>
              </a:rPr>
              <a:t> cùng lắng nghe cô đọc bài thơ “Cô dạy” của nhà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Phạm </a:t>
            </a:r>
            <a:r>
              <a:rPr lang="en-US" sz="2400" dirty="0" err="1">
                <a:latin typeface="Times New Roman" panose="02020603050405020304" pitchFamily="18" charset="0"/>
                <a:cs typeface="Times New Roman" panose="02020603050405020304" pitchFamily="18" charset="0"/>
              </a:rPr>
              <a:t>Hổ</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nhé!</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3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EAB63-E4C2-C01C-B925-8C96D1C784EF}"/>
            </a:ext>
          </a:extLst>
        </p:cNvPr>
        <p:cNvGrpSpPr/>
        <p:nvPr/>
      </p:nvGrpSpPr>
      <p:grpSpPr>
        <a:xfrm>
          <a:off x="0" y="0"/>
          <a:ext cx="0" cy="0"/>
          <a:chOff x="0" y="0"/>
          <a:chExt cx="0" cy="0"/>
        </a:xfrm>
      </p:grpSpPr>
      <p:pic>
        <p:nvPicPr>
          <p:cNvPr id="2050" name="Picture 2" descr="ảnh background đẹp. – In Viễn Đông">
            <a:extLst>
              <a:ext uri="{FF2B5EF4-FFF2-40B4-BE49-F238E27FC236}">
                <a16:creationId xmlns:a16="http://schemas.microsoft.com/office/drawing/2014/main" id="{E1FA1F68-FBF6-E69D-A7FE-19075CEA7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
            <a:ext cx="12192000" cy="68603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FE6EDB-5482-A76F-DC64-23FC41D8BDB0}"/>
              </a:ext>
            </a:extLst>
          </p:cNvPr>
          <p:cNvSpPr txBox="1"/>
          <p:nvPr/>
        </p:nvSpPr>
        <p:spPr>
          <a:xfrm>
            <a:off x="2375452" y="1987826"/>
            <a:ext cx="8120269" cy="2123658"/>
          </a:xfrm>
          <a:prstGeom prst="rect">
            <a:avLst/>
          </a:prstGeom>
          <a:noFill/>
        </p:spPr>
        <p:txBody>
          <a:bodyPr wrap="square" rtlCol="0">
            <a:spAutoFit/>
          </a:bodyPr>
          <a:lstStyle/>
          <a:p>
            <a:r>
              <a:rPr lang="en-US" sz="6600" b="1" dirty="0">
                <a:solidFill>
                  <a:srgbClr val="FF0000"/>
                </a:solidFill>
              </a:rPr>
              <a:t>HOẠT ĐỘNG 2: </a:t>
            </a:r>
          </a:p>
          <a:p>
            <a:r>
              <a:rPr lang="en-US" sz="6600" b="1" dirty="0" err="1">
                <a:solidFill>
                  <a:srgbClr val="FF0000"/>
                </a:solidFill>
              </a:rPr>
              <a:t>Đọc</a:t>
            </a:r>
            <a:r>
              <a:rPr lang="en-US" sz="6600" b="1" dirty="0">
                <a:solidFill>
                  <a:srgbClr val="FF0000"/>
                </a:solidFill>
              </a:rPr>
              <a:t> </a:t>
            </a:r>
            <a:r>
              <a:rPr lang="en-US" sz="6600" b="1" dirty="0" err="1">
                <a:solidFill>
                  <a:srgbClr val="FF0000"/>
                </a:solidFill>
              </a:rPr>
              <a:t>thơ</a:t>
            </a:r>
            <a:r>
              <a:rPr lang="en-US" sz="6600" b="1" dirty="0">
                <a:solidFill>
                  <a:srgbClr val="FF0000"/>
                </a:solidFill>
              </a:rPr>
              <a:t> </a:t>
            </a:r>
            <a:r>
              <a:rPr lang="en-US" sz="6600" b="1" dirty="0" err="1">
                <a:solidFill>
                  <a:srgbClr val="FF0000"/>
                </a:solidFill>
              </a:rPr>
              <a:t>cho</a:t>
            </a:r>
            <a:r>
              <a:rPr lang="en-US" sz="6600" b="1" dirty="0">
                <a:solidFill>
                  <a:srgbClr val="FF0000"/>
                </a:solidFill>
              </a:rPr>
              <a:t> </a:t>
            </a:r>
            <a:r>
              <a:rPr lang="en-US" sz="6600" b="1" dirty="0" err="1">
                <a:solidFill>
                  <a:srgbClr val="FF0000"/>
                </a:solidFill>
              </a:rPr>
              <a:t>trẻ</a:t>
            </a:r>
            <a:r>
              <a:rPr lang="en-US" sz="6600" b="1" dirty="0">
                <a:solidFill>
                  <a:srgbClr val="FF0000"/>
                </a:solidFill>
              </a:rPr>
              <a:t> </a:t>
            </a:r>
            <a:r>
              <a:rPr lang="en-US" sz="6600" b="1" dirty="0" err="1">
                <a:solidFill>
                  <a:srgbClr val="FF0000"/>
                </a:solidFill>
              </a:rPr>
              <a:t>nghe</a:t>
            </a:r>
            <a:endParaRPr lang="en-US" sz="6600" b="1" dirty="0">
              <a:solidFill>
                <a:srgbClr val="FF0000"/>
              </a:solidFill>
            </a:endParaRPr>
          </a:p>
        </p:txBody>
      </p:sp>
    </p:spTree>
    <p:extLst>
      <p:ext uri="{BB962C8B-B14F-4D97-AF65-F5344CB8AC3E}">
        <p14:creationId xmlns:p14="http://schemas.microsoft.com/office/powerpoint/2010/main" val="2284728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ách bố mẹ cách dạy con học lớp 1 nhàn tênh | Cleanipedia VN">
            <a:extLst>
              <a:ext uri="{FF2B5EF4-FFF2-40B4-BE49-F238E27FC236}">
                <a16:creationId xmlns:a16="http://schemas.microsoft.com/office/drawing/2014/main" id="{9A5B04B3-4C02-4F17-46B0-B1B96ED95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373278" cy="29505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ơ về thầy cô dành cho bé mẫu giáo - Món quà ý nghĩa nhân dịp 20/11">
            <a:extLst>
              <a:ext uri="{FF2B5EF4-FFF2-40B4-BE49-F238E27FC236}">
                <a16:creationId xmlns:a16="http://schemas.microsoft.com/office/drawing/2014/main" id="{D63973C8-A5E7-C2A8-7AC2-622CB9C4A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278" y="1"/>
            <a:ext cx="6818722" cy="29505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ống khoẻ cùng BVXA-Kỳ 34: Rửa tay với xà phòng – Giữ đôi bàn tay sạch vì  thế hệ tương lai | Bệnh viện đa khoa Xuyên Á">
            <a:extLst>
              <a:ext uri="{FF2B5EF4-FFF2-40B4-BE49-F238E27FC236}">
                <a16:creationId xmlns:a16="http://schemas.microsoft.com/office/drawing/2014/main" id="{894708F6-3626-E9E8-EFFD-0D68B69C3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50591"/>
            <a:ext cx="6202837" cy="38793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FB5476-7562-8F51-98ED-D52DDD177F3E}"/>
              </a:ext>
            </a:extLst>
          </p:cNvPr>
          <p:cNvSpPr txBox="1"/>
          <p:nvPr/>
        </p:nvSpPr>
        <p:spPr>
          <a:xfrm>
            <a:off x="6542202" y="3830364"/>
            <a:ext cx="5467546" cy="1569660"/>
          </a:xfrm>
          <a:prstGeom prst="rect">
            <a:avLst/>
          </a:prstGeom>
          <a:noFill/>
        </p:spPr>
        <p:txBody>
          <a:bodyPr wrap="square" rtlCol="0">
            <a:spAutoFit/>
          </a:bodyPr>
          <a:lstStyle/>
          <a:p>
            <a:r>
              <a:rPr lang="en-US" sz="4800" dirty="0" err="1"/>
              <a:t>Mẹ</a:t>
            </a:r>
            <a:r>
              <a:rPr lang="en-US" sz="4800" dirty="0"/>
              <a:t>, </a:t>
            </a:r>
            <a:r>
              <a:rPr lang="en-US" sz="4800" dirty="0" err="1"/>
              <a:t>mẹ</a:t>
            </a:r>
            <a:r>
              <a:rPr lang="en-US" sz="4800" dirty="0"/>
              <a:t> </a:t>
            </a:r>
            <a:r>
              <a:rPr lang="en-US" sz="4800" dirty="0" err="1"/>
              <a:t>ơi</a:t>
            </a:r>
            <a:r>
              <a:rPr lang="en-US" sz="4800" dirty="0"/>
              <a:t>! </a:t>
            </a:r>
            <a:r>
              <a:rPr lang="en-US" sz="4800" dirty="0" err="1"/>
              <a:t>Cô</a:t>
            </a:r>
            <a:r>
              <a:rPr lang="en-US" sz="4800" dirty="0"/>
              <a:t> </a:t>
            </a:r>
            <a:r>
              <a:rPr lang="en-US" sz="4800" dirty="0" err="1"/>
              <a:t>dạy</a:t>
            </a:r>
            <a:r>
              <a:rPr lang="en-US" sz="4800" dirty="0"/>
              <a:t>:</a:t>
            </a:r>
          </a:p>
          <a:p>
            <a:r>
              <a:rPr lang="en-US" sz="4800" dirty="0" err="1"/>
              <a:t>Phải</a:t>
            </a:r>
            <a:r>
              <a:rPr lang="en-US" sz="4800" dirty="0"/>
              <a:t> </a:t>
            </a:r>
            <a:r>
              <a:rPr lang="en-US" sz="4800" dirty="0" err="1"/>
              <a:t>giữ</a:t>
            </a:r>
            <a:r>
              <a:rPr lang="en-US" sz="4800" dirty="0"/>
              <a:t> </a:t>
            </a:r>
            <a:r>
              <a:rPr lang="en-US" sz="4800" dirty="0" err="1"/>
              <a:t>sạch</a:t>
            </a:r>
            <a:r>
              <a:rPr lang="en-US" sz="4800" dirty="0"/>
              <a:t> </a:t>
            </a:r>
            <a:r>
              <a:rPr lang="en-US" sz="4800" dirty="0" err="1"/>
              <a:t>đôi</a:t>
            </a:r>
            <a:r>
              <a:rPr lang="en-US" sz="4800" dirty="0"/>
              <a:t> </a:t>
            </a:r>
            <a:r>
              <a:rPr lang="en-US" sz="4800" dirty="0" err="1"/>
              <a:t>tay</a:t>
            </a:r>
            <a:endParaRPr lang="en-US" sz="4800" dirty="0"/>
          </a:p>
        </p:txBody>
      </p:sp>
    </p:spTree>
    <p:extLst>
      <p:ext uri="{BB962C8B-B14F-4D97-AF65-F5344CB8AC3E}">
        <p14:creationId xmlns:p14="http://schemas.microsoft.com/office/powerpoint/2010/main" val="4293825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hám phá &quot;thế giới bẩn&quot; quanh ta">
            <a:extLst>
              <a:ext uri="{FF2B5EF4-FFF2-40B4-BE49-F238E27FC236}">
                <a16:creationId xmlns:a16="http://schemas.microsoft.com/office/drawing/2014/main" id="{9ACFACEF-8E5E-C157-1185-8F410606F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023728" cy="428369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ình ảnh Nền Sách Vở, Sách Vở Vector Nền Và Tập Tin Tải về Miễn Phí |  Pngtree">
            <a:extLst>
              <a:ext uri="{FF2B5EF4-FFF2-40B4-BE49-F238E27FC236}">
                <a16:creationId xmlns:a16="http://schemas.microsoft.com/office/drawing/2014/main" id="{323C7CB1-2237-9638-E93F-A85972DC06B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ình ảnh Nền Sách Vở, Sách Vở Vector Nền Và Tập Tin Tải về Miễn Phí |  Pngtree">
            <a:extLst>
              <a:ext uri="{FF2B5EF4-FFF2-40B4-BE49-F238E27FC236}">
                <a16:creationId xmlns:a16="http://schemas.microsoft.com/office/drawing/2014/main" id="{B3B647E3-9233-3C02-63F9-797ECA18DF6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ình ảnh Nền Sách Vở, Sách Vở Vector Nền Và Tập Tin Tải về Miễn Phí |  Pngtree">
            <a:extLst>
              <a:ext uri="{FF2B5EF4-FFF2-40B4-BE49-F238E27FC236}">
                <a16:creationId xmlns:a16="http://schemas.microsoft.com/office/drawing/2014/main" id="{ADD34AB1-A5A3-7128-ADD4-B53ABB702D9C}"/>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Cấu tạo của một cuốn sách – In bộ quốc phòng">
            <a:extLst>
              <a:ext uri="{FF2B5EF4-FFF2-40B4-BE49-F238E27FC236}">
                <a16:creationId xmlns:a16="http://schemas.microsoft.com/office/drawing/2014/main" id="{C48C154E-C2FD-D1FC-C664-E4086AE25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728" y="24353"/>
            <a:ext cx="6135278" cy="42836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BF5D405-9117-6F56-A522-96EE5E504107}"/>
              </a:ext>
            </a:extLst>
          </p:cNvPr>
          <p:cNvSpPr txBox="1"/>
          <p:nvPr/>
        </p:nvSpPr>
        <p:spPr>
          <a:xfrm>
            <a:off x="3252247" y="4637987"/>
            <a:ext cx="6966409" cy="1446550"/>
          </a:xfrm>
          <a:prstGeom prst="rect">
            <a:avLst/>
          </a:prstGeom>
          <a:noFill/>
        </p:spPr>
        <p:txBody>
          <a:bodyPr wrap="square" rtlCol="0">
            <a:spAutoFit/>
          </a:bodyPr>
          <a:lstStyle/>
          <a:p>
            <a:r>
              <a:rPr lang="en-US" sz="4400" dirty="0" err="1"/>
              <a:t>Bàn</a:t>
            </a:r>
            <a:r>
              <a:rPr lang="en-US" sz="4400" dirty="0"/>
              <a:t> </a:t>
            </a:r>
            <a:r>
              <a:rPr lang="en-US" sz="4400" dirty="0" err="1"/>
              <a:t>tay</a:t>
            </a:r>
            <a:r>
              <a:rPr lang="en-US" sz="4400" dirty="0"/>
              <a:t> </a:t>
            </a:r>
            <a:r>
              <a:rPr lang="en-US" sz="4400" dirty="0" err="1"/>
              <a:t>mà</a:t>
            </a:r>
            <a:r>
              <a:rPr lang="en-US" sz="4400" dirty="0"/>
              <a:t> </a:t>
            </a:r>
            <a:r>
              <a:rPr lang="en-US" sz="4400" dirty="0" err="1"/>
              <a:t>giây</a:t>
            </a:r>
            <a:r>
              <a:rPr lang="en-US" sz="4400" dirty="0"/>
              <a:t> </a:t>
            </a:r>
            <a:r>
              <a:rPr lang="en-US" sz="4400" dirty="0" err="1"/>
              <a:t>bẩn</a:t>
            </a:r>
            <a:endParaRPr lang="en-US" sz="4400" dirty="0"/>
          </a:p>
          <a:p>
            <a:r>
              <a:rPr lang="en-US" sz="4400" dirty="0" err="1"/>
              <a:t>Sách</a:t>
            </a:r>
            <a:r>
              <a:rPr lang="en-US" sz="4400" dirty="0"/>
              <a:t> </a:t>
            </a:r>
            <a:r>
              <a:rPr lang="en-US" sz="4400" dirty="0" err="1"/>
              <a:t>áo</a:t>
            </a:r>
            <a:r>
              <a:rPr lang="en-US" sz="4400" dirty="0"/>
              <a:t> </a:t>
            </a:r>
            <a:r>
              <a:rPr lang="en-US" sz="4400" dirty="0" err="1"/>
              <a:t>cũng</a:t>
            </a:r>
            <a:r>
              <a:rPr lang="en-US" sz="4400" dirty="0"/>
              <a:t> </a:t>
            </a:r>
            <a:r>
              <a:rPr lang="en-US" sz="4400" dirty="0" err="1"/>
              <a:t>bẩn</a:t>
            </a:r>
            <a:r>
              <a:rPr lang="en-US" sz="4400" dirty="0"/>
              <a:t> </a:t>
            </a:r>
            <a:r>
              <a:rPr lang="en-US" sz="4400" dirty="0" err="1"/>
              <a:t>ngay</a:t>
            </a:r>
            <a:endParaRPr lang="en-US" sz="4400" dirty="0"/>
          </a:p>
        </p:txBody>
      </p:sp>
    </p:spTree>
    <p:extLst>
      <p:ext uri="{BB962C8B-B14F-4D97-AF65-F5344CB8AC3E}">
        <p14:creationId xmlns:p14="http://schemas.microsoft.com/office/powerpoint/2010/main" val="404749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ường Mầm non Đinh Tiên Hoàng- Cùng bé biểu diễn &quot;Khúc hát đôi bàn tay&quot;">
            <a:extLst>
              <a:ext uri="{FF2B5EF4-FFF2-40B4-BE49-F238E27FC236}">
                <a16:creationId xmlns:a16="http://schemas.microsoft.com/office/drawing/2014/main" id="{A3D9C5D7-D2C3-86BD-47D4-B7DECEC61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5894895"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ame thủ thường thích cãi nhau về vấn đề gì?">
            <a:extLst>
              <a:ext uri="{FF2B5EF4-FFF2-40B4-BE49-F238E27FC236}">
                <a16:creationId xmlns:a16="http://schemas.microsoft.com/office/drawing/2014/main" id="{079DD7E4-E34A-C47E-6FEF-9B4CA1DB7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894" y="75413"/>
            <a:ext cx="6297105" cy="32711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F6BA68-6309-EF47-9107-5903E8C102B8}"/>
              </a:ext>
            </a:extLst>
          </p:cNvPr>
          <p:cNvSpPr txBox="1"/>
          <p:nvPr/>
        </p:nvSpPr>
        <p:spPr>
          <a:xfrm>
            <a:off x="6513925" y="4157220"/>
            <a:ext cx="5476969" cy="1446550"/>
          </a:xfrm>
          <a:prstGeom prst="rect">
            <a:avLst/>
          </a:prstGeom>
          <a:noFill/>
        </p:spPr>
        <p:txBody>
          <a:bodyPr wrap="square" rtlCol="0">
            <a:spAutoFit/>
          </a:bodyPr>
          <a:lstStyle/>
          <a:p>
            <a:r>
              <a:rPr lang="en-US" sz="4400" dirty="0" err="1"/>
              <a:t>Mẹ</a:t>
            </a:r>
            <a:r>
              <a:rPr lang="en-US" sz="4400" dirty="0"/>
              <a:t>, </a:t>
            </a:r>
            <a:r>
              <a:rPr lang="en-US" sz="4400" dirty="0" err="1"/>
              <a:t>mẹ</a:t>
            </a:r>
            <a:r>
              <a:rPr lang="en-US" sz="4400" dirty="0"/>
              <a:t> </a:t>
            </a:r>
            <a:r>
              <a:rPr lang="en-US" sz="4400" dirty="0" err="1"/>
              <a:t>ơi</a:t>
            </a:r>
            <a:r>
              <a:rPr lang="en-US" sz="4400" dirty="0"/>
              <a:t>! </a:t>
            </a:r>
            <a:r>
              <a:rPr lang="en-US" sz="4400" dirty="0" err="1"/>
              <a:t>Cô</a:t>
            </a:r>
            <a:r>
              <a:rPr lang="en-US" sz="4400" dirty="0"/>
              <a:t> </a:t>
            </a:r>
            <a:r>
              <a:rPr lang="en-US" sz="4400" dirty="0" err="1"/>
              <a:t>dạy</a:t>
            </a:r>
            <a:r>
              <a:rPr lang="en-US" sz="4400" dirty="0"/>
              <a:t>:</a:t>
            </a:r>
          </a:p>
          <a:p>
            <a:r>
              <a:rPr lang="en-US" sz="4400" dirty="0" err="1"/>
              <a:t>Cãi</a:t>
            </a:r>
            <a:r>
              <a:rPr lang="en-US" sz="4400" dirty="0"/>
              <a:t> </a:t>
            </a:r>
            <a:r>
              <a:rPr lang="en-US" sz="4400" dirty="0" err="1"/>
              <a:t>nhau</a:t>
            </a:r>
            <a:r>
              <a:rPr lang="en-US" sz="4400" dirty="0"/>
              <a:t> </a:t>
            </a:r>
            <a:r>
              <a:rPr lang="en-US" sz="4400" dirty="0" err="1"/>
              <a:t>là</a:t>
            </a:r>
            <a:r>
              <a:rPr lang="en-US" sz="4400" dirty="0"/>
              <a:t> </a:t>
            </a:r>
            <a:r>
              <a:rPr lang="en-US" sz="4400" dirty="0" err="1"/>
              <a:t>không</a:t>
            </a:r>
            <a:r>
              <a:rPr lang="en-US" sz="4400" dirty="0"/>
              <a:t> </a:t>
            </a:r>
            <a:r>
              <a:rPr lang="en-US" sz="4400" dirty="0" err="1"/>
              <a:t>vui</a:t>
            </a:r>
            <a:endParaRPr lang="en-US" sz="4400" dirty="0"/>
          </a:p>
        </p:txBody>
      </p:sp>
    </p:spTree>
    <p:extLst>
      <p:ext uri="{BB962C8B-B14F-4D97-AF65-F5344CB8AC3E}">
        <p14:creationId xmlns:p14="http://schemas.microsoft.com/office/powerpoint/2010/main" val="2700530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529</Words>
  <Application>Microsoft Office PowerPoint</Application>
  <PresentationFormat>Widescreen</PresentationFormat>
  <Paragraphs>74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Helvetica Neue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Đào Thị Trinh</dc:creator>
  <cp:lastModifiedBy>Đào Thị Trinh</cp:lastModifiedBy>
  <cp:revision>6</cp:revision>
  <dcterms:created xsi:type="dcterms:W3CDTF">2025-09-29T14:48:49Z</dcterms:created>
  <dcterms:modified xsi:type="dcterms:W3CDTF">2025-10-19T13:14:03Z</dcterms:modified>
</cp:coreProperties>
</file>