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7" r:id="rId5"/>
    <p:sldId id="258" r:id="rId6"/>
    <p:sldId id="259" r:id="rId7"/>
    <p:sldId id="260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C2E7-C8B3-4CAC-97C3-297DAB233096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B314-70E2-4F64-A78F-95CFE6EF8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57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C2E7-C8B3-4CAC-97C3-297DAB233096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B314-70E2-4F64-A78F-95CFE6EF8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02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C2E7-C8B3-4CAC-97C3-297DAB233096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B314-70E2-4F64-A78F-95CFE6EF8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67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C2E7-C8B3-4CAC-97C3-297DAB233096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B314-70E2-4F64-A78F-95CFE6EF8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896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C2E7-C8B3-4CAC-97C3-297DAB233096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B314-70E2-4F64-A78F-95CFE6EF8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47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C2E7-C8B3-4CAC-97C3-297DAB233096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B314-70E2-4F64-A78F-95CFE6EF8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415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C2E7-C8B3-4CAC-97C3-297DAB233096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B314-70E2-4F64-A78F-95CFE6EF8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9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C2E7-C8B3-4CAC-97C3-297DAB233096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B314-70E2-4F64-A78F-95CFE6EF8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72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C2E7-C8B3-4CAC-97C3-297DAB233096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B314-70E2-4F64-A78F-95CFE6EF8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265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C2E7-C8B3-4CAC-97C3-297DAB233096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B314-70E2-4F64-A78F-95CFE6EF8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85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C2E7-C8B3-4CAC-97C3-297DAB233096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B314-70E2-4F64-A78F-95CFE6EF8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34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6C2E7-C8B3-4CAC-97C3-297DAB233096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DB314-70E2-4F64-A78F-95CFE6EF8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64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3200" y="762000"/>
            <a:ext cx="6553200" cy="34575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vi-V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GB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HÒA LỢI </a:t>
            </a:r>
          </a:p>
          <a:p>
            <a:pPr algn="ctr"/>
            <a:r>
              <a:rPr lang="vi-V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HÒA LỢI</a:t>
            </a:r>
          </a:p>
          <a:p>
            <a:pPr algn="ctr"/>
            <a:endParaRPr lang="vi-V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PHÁT TRIỂN NGÔN NGỮ </a:t>
            </a:r>
          </a:p>
          <a:p>
            <a:pPr algn="ctr"/>
            <a:r>
              <a:rPr lang="vi-V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THƠ: YÊU MẸ </a:t>
            </a:r>
          </a:p>
          <a:p>
            <a:pPr algn="ctr"/>
            <a:r>
              <a:rPr lang="vi-V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NHÀ TRẺ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512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14350" y="657226"/>
            <a:ext cx="11277600" cy="592455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MỤC ĐÍCH, YÊU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vi-V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biết tên bài thơ “Yêu mẹ</a:t>
            </a:r>
            <a:r>
              <a:rPr lang="vi-V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hiểu nội dung bài </a:t>
            </a:r>
            <a:r>
              <a:rPr lang="vi-V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thơ.Trẻ 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thuộc bài thơ “Yêu mẹ” với sự giúp đỡ của cô</a:t>
            </a:r>
            <a:r>
              <a:rPr lang="vi-V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 kỹ năng đọc thơ diễn cảm</a:t>
            </a:r>
            <a:r>
              <a:rPr lang="vi-V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khả năng ngôn ngữ của trẻ, rèn kỹ năng nói đựơc câu </a:t>
            </a:r>
            <a:r>
              <a:rPr lang="vi-V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đơn.Trẻ 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 thú tham gia vào hoạt </a:t>
            </a:r>
            <a:r>
              <a:rPr lang="vi-V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động.Giáo 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 trẻ biết yêu thương, biết nghe lời, kính trọng ông bà, bố mẹ, cô giáo và người lớn</a:t>
            </a:r>
          </a:p>
        </p:txBody>
      </p:sp>
    </p:spTree>
    <p:extLst>
      <p:ext uri="{BB962C8B-B14F-4D97-AF65-F5344CB8AC3E}">
        <p14:creationId xmlns:p14="http://schemas.microsoft.com/office/powerpoint/2010/main" val="2546155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85850" y="476250"/>
            <a:ext cx="4867275" cy="481965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CHUẨN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lang="vi-VN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 minh họa bài thơ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“Yêu mẹ”.</a:t>
            </a:r>
          </a:p>
          <a:p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Hình ảnh minh họa bài thơ “Yêu mẹ” trên máy tính.</a:t>
            </a:r>
          </a:p>
          <a:p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Nhạc bài hát: “Múa cho mẹ xem”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638925" y="476250"/>
            <a:ext cx="5334000" cy="535305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732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9625" y="638175"/>
            <a:ext cx="10515600" cy="56959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vi-VN" sz="4000" dirty="0" smtClean="0">
                <a:solidFill>
                  <a:srgbClr val="FF0000"/>
                </a:solidFill>
                <a:latin typeface="+mj-lt"/>
              </a:rPr>
              <a:t>             </a:t>
            </a:r>
          </a:p>
          <a:p>
            <a:pPr algn="ctr"/>
            <a:r>
              <a:rPr lang="vi-VN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000" dirty="0" smtClean="0">
                <a:solidFill>
                  <a:srgbClr val="FF0000"/>
                </a:solidFill>
                <a:latin typeface="+mj-lt"/>
              </a:rPr>
              <a:t>              Các con có yêu mẹ của mình không? </a:t>
            </a:r>
          </a:p>
          <a:p>
            <a:pPr algn="ctr"/>
            <a:r>
              <a:rPr lang="vi-VN" sz="4000" dirty="0" smtClean="0">
                <a:solidFill>
                  <a:srgbClr val="FF0000"/>
                </a:solidFill>
                <a:latin typeface="+mj-lt"/>
              </a:rPr>
              <a:t>Yêu mẹ các con sẽ làm gì?</a:t>
            </a:r>
          </a:p>
          <a:p>
            <a:pPr algn="ctr"/>
            <a:r>
              <a:rPr lang="vi-VN" sz="4000" dirty="0" smtClean="0">
                <a:solidFill>
                  <a:srgbClr val="FF0000"/>
                </a:solidFill>
                <a:latin typeface="+mj-lt"/>
              </a:rPr>
              <a:t>            Hôm nay cô dạy các con đọc thơ </a:t>
            </a:r>
          </a:p>
          <a:p>
            <a:pPr algn="ctr"/>
            <a:r>
              <a:rPr lang="vi-VN" sz="4000" dirty="0" smtClean="0">
                <a:solidFill>
                  <a:srgbClr val="FF0000"/>
                </a:solidFill>
                <a:latin typeface="+mj-lt"/>
              </a:rPr>
              <a:t>“Yêu mẹ”</a:t>
            </a:r>
          </a:p>
          <a:p>
            <a:pPr algn="ctr"/>
            <a:r>
              <a:rPr lang="vi-VN" sz="4000" dirty="0" smtClean="0">
                <a:solidFill>
                  <a:srgbClr val="FF0000"/>
                </a:solidFill>
                <a:latin typeface="+mj-lt"/>
              </a:rPr>
              <a:t>                    Tác giả: Nguyễn Bao</a:t>
            </a:r>
          </a:p>
          <a:p>
            <a:pPr algn="ctr"/>
            <a:endParaRPr lang="vi-VN" sz="4000" dirty="0" smtClean="0">
              <a:latin typeface="+mj-lt"/>
            </a:endParaRPr>
          </a:p>
          <a:p>
            <a:pPr algn="ctr"/>
            <a:endParaRPr lang="vi-VN" sz="4000" dirty="0">
              <a:latin typeface="+mj-lt"/>
            </a:endParaRPr>
          </a:p>
          <a:p>
            <a:pPr algn="ctr"/>
            <a:endParaRPr lang="vi-VN" sz="4000" dirty="0" smtClean="0">
              <a:latin typeface="+mj-lt"/>
            </a:endParaRPr>
          </a:p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7" y="3338356"/>
            <a:ext cx="4319588" cy="299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2588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o yeu m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3952882"/>
            <a:ext cx="12192000" cy="1609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097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85775" y="352425"/>
            <a:ext cx="9305925" cy="4181475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Đàm thoại:</a:t>
            </a:r>
          </a:p>
          <a:p>
            <a:pPr marL="285750" indent="-285750">
              <a:buFontTx/>
              <a:buChar char="-"/>
            </a:pP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Mẹ đi đâu?</a:t>
            </a:r>
          </a:p>
          <a:p>
            <a:pPr marL="285750" indent="-285750">
              <a:buFontTx/>
              <a:buChar char="-"/>
            </a:pP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Mẹ làm gì vào buổi sáng?</a:t>
            </a:r>
          </a:p>
          <a:p>
            <a:pPr marL="285750" indent="-285750">
              <a:buFontTx/>
              <a:buChar char="-"/>
            </a:pP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Yêu mẹ con sẽ làm gì?</a:t>
            </a:r>
          </a:p>
          <a:p>
            <a:endParaRPr lang="vi-VN" dirty="0" smtClean="0"/>
          </a:p>
          <a:p>
            <a:pPr marL="285750" indent="-285750">
              <a:buFontTx/>
              <a:buChar char="-"/>
            </a:pPr>
            <a:endParaRPr lang="vi-VN" dirty="0"/>
          </a:p>
          <a:p>
            <a:pPr marL="285750" indent="-285750">
              <a:buFontTx/>
              <a:buChar char="-"/>
            </a:pPr>
            <a:endParaRPr lang="vi-VN" dirty="0" smtClean="0"/>
          </a:p>
          <a:p>
            <a:pPr marL="285750" indent="-285750">
              <a:buFontTx/>
              <a:buChar char="-"/>
            </a:pPr>
            <a:endParaRPr lang="vi-VN" dirty="0"/>
          </a:p>
          <a:p>
            <a:pPr marL="285750" indent="-285750">
              <a:buFontTx/>
              <a:buChar char="-"/>
            </a:pPr>
            <a:endParaRPr lang="vi-VN" dirty="0" smtClean="0"/>
          </a:p>
          <a:p>
            <a:pPr marL="285750" indent="-285750">
              <a:buFontTx/>
              <a:buChar char="-"/>
            </a:pPr>
            <a:endParaRPr lang="vi-VN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174" y="495300"/>
            <a:ext cx="4695825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530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o yeu m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3952882"/>
            <a:ext cx="12192000" cy="1609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0073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19175" y="752475"/>
            <a:ext cx="10325100" cy="3762375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vi-VN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học tốt và biết yêu thương </a:t>
            </a:r>
          </a:p>
          <a:p>
            <a:pPr algn="ctr"/>
            <a:r>
              <a:rPr lang="vi-VN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người thân yêu trong gia đình của mình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563170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117</Words>
  <Application>Microsoft Office PowerPoint</Application>
  <PresentationFormat>Widescreen</PresentationFormat>
  <Paragraphs>33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6</cp:revision>
  <dcterms:created xsi:type="dcterms:W3CDTF">2025-12-14T09:06:16Z</dcterms:created>
  <dcterms:modified xsi:type="dcterms:W3CDTF">2025-12-14T09:44:02Z</dcterms:modified>
</cp:coreProperties>
</file>